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64" r:id="rId2"/>
    <p:sldId id="307" r:id="rId3"/>
    <p:sldId id="308" r:id="rId4"/>
    <p:sldId id="310" r:id="rId5"/>
    <p:sldId id="311" r:id="rId6"/>
    <p:sldId id="312" r:id="rId7"/>
    <p:sldId id="330" r:id="rId8"/>
    <p:sldId id="331" r:id="rId9"/>
    <p:sldId id="332" r:id="rId10"/>
    <p:sldId id="314" r:id="rId11"/>
    <p:sldId id="315" r:id="rId12"/>
    <p:sldId id="316" r:id="rId13"/>
    <p:sldId id="317" r:id="rId14"/>
    <p:sldId id="276" r:id="rId15"/>
    <p:sldId id="318" r:id="rId16"/>
    <p:sldId id="319" r:id="rId17"/>
    <p:sldId id="320" r:id="rId18"/>
    <p:sldId id="321" r:id="rId19"/>
    <p:sldId id="323" r:id="rId20"/>
    <p:sldId id="324" r:id="rId21"/>
    <p:sldId id="325" r:id="rId22"/>
    <p:sldId id="322" r:id="rId23"/>
    <p:sldId id="326" r:id="rId24"/>
    <p:sldId id="328" r:id="rId25"/>
    <p:sldId id="327" r:id="rId26"/>
    <p:sldId id="329" r:id="rId27"/>
    <p:sldId id="333" r:id="rId28"/>
    <p:sldId id="335" r:id="rId29"/>
    <p:sldId id="334" r:id="rId30"/>
    <p:sldId id="336" r:id="rId31"/>
    <p:sldId id="337" r:id="rId32"/>
    <p:sldId id="338" r:id="rId33"/>
    <p:sldId id="339" r:id="rId34"/>
    <p:sldId id="30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v8B3HtTFPC9me1zhKd7iQQ==" hashData="5qSmwz1EcokzeOLc4fPzYG5zs5r4PfPMpdJpFGoOizXFsPOgDtIdp7x8SnFLNW/tSOAjhvrbqum0xPk8sZnJOg=="/>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3962"/>
    <a:srgbClr val="25FC22"/>
    <a:srgbClr val="7E3EF2"/>
    <a:srgbClr val="3BF582"/>
    <a:srgbClr val="EC44E4"/>
    <a:srgbClr val="F937C6"/>
    <a:srgbClr val="E9E947"/>
    <a:srgbClr val="B1DA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74" autoAdjust="0"/>
    <p:restoredTop sz="92282" autoAdjust="0"/>
  </p:normalViewPr>
  <p:slideViewPr>
    <p:cSldViewPr snapToGrid="0">
      <p:cViewPr varScale="1">
        <p:scale>
          <a:sx n="71" d="100"/>
          <a:sy n="71" d="100"/>
        </p:scale>
        <p:origin x="79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gg</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2FD479-5F73-4EAF-83AE-CDAFBB23D92E}" type="datetimeFigureOut">
              <a:rPr lang="en-US" smtClean="0"/>
              <a:t>1/31/2024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DCCA5F-1528-4318-A358-FE3A4B62C695}" type="slidenum">
              <a:rPr lang="en-US" smtClean="0"/>
              <a:t>‹#›</a:t>
            </a:fld>
            <a:endParaRPr lang="en-US"/>
          </a:p>
        </p:txBody>
      </p:sp>
    </p:spTree>
    <p:extLst>
      <p:ext uri="{BB962C8B-B14F-4D97-AF65-F5344CB8AC3E}">
        <p14:creationId xmlns:p14="http://schemas.microsoft.com/office/powerpoint/2010/main" val="1939196855"/>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gg</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921C7-52BC-4D63-AE8D-5E8B9AAF9606}" type="datetimeFigureOut">
              <a:rPr lang="en-US" smtClean="0"/>
              <a:t>1/31/2024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8E6D5-A99C-4BAB-9AC5-0977AF44FACE}" type="slidenum">
              <a:rPr lang="en-US" smtClean="0"/>
              <a:t>‹#›</a:t>
            </a:fld>
            <a:endParaRPr lang="en-US"/>
          </a:p>
        </p:txBody>
      </p:sp>
    </p:spTree>
    <p:extLst>
      <p:ext uri="{BB962C8B-B14F-4D97-AF65-F5344CB8AC3E}">
        <p14:creationId xmlns:p14="http://schemas.microsoft.com/office/powerpoint/2010/main" val="239084923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8E6D5-A99C-4BAB-9AC5-0977AF44FACE}" type="slidenum">
              <a:rPr lang="en-US" smtClean="0"/>
              <a:t>14</a:t>
            </a:fld>
            <a:endParaRPr lang="en-US"/>
          </a:p>
        </p:txBody>
      </p:sp>
      <p:sp>
        <p:nvSpPr>
          <p:cNvPr id="5" name="Header Placeholder 4"/>
          <p:cNvSpPr>
            <a:spLocks noGrp="1"/>
          </p:cNvSpPr>
          <p:nvPr>
            <p:ph type="hdr" sz="quarter" idx="11"/>
          </p:nvPr>
        </p:nvSpPr>
        <p:spPr/>
        <p:txBody>
          <a:bodyPr/>
          <a:lstStyle/>
          <a:p>
            <a:r>
              <a:rPr lang="en-US"/>
              <a:t>gg</a:t>
            </a:r>
          </a:p>
        </p:txBody>
      </p:sp>
    </p:spTree>
    <p:extLst>
      <p:ext uri="{BB962C8B-B14F-4D97-AF65-F5344CB8AC3E}">
        <p14:creationId xmlns:p14="http://schemas.microsoft.com/office/powerpoint/2010/main" val="818830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A2F7BF0-60DF-4943-B46D-54BF9B9C4714}" type="datetime1">
              <a:rPr lang="en-US" smtClean="0"/>
              <a:t>1/31/2024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661543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E5A683-F263-42EF-861F-960C6174D74B}" type="datetime1">
              <a:rPr lang="en-US" smtClean="0"/>
              <a:t>1/31/2024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018649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865078-5AA7-44AA-BAB3-3C48D143BE0A}" type="datetime1">
              <a:rPr lang="en-US" smtClean="0"/>
              <a:t>1/31/2024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058639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6E04AC-2012-4A19-8E37-835FE4BC0F6E}" type="datetime1">
              <a:rPr lang="en-US" smtClean="0"/>
              <a:t>1/31/2024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06903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322F51-6F8A-4686-914C-CA1FCD7342A7}" type="datetime1">
              <a:rPr lang="en-US" smtClean="0"/>
              <a:t>1/31/2024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2350694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886B414-3839-4D4E-B5F3-10830493A03E}" type="datetime1">
              <a:rPr lang="en-US" smtClean="0"/>
              <a:t>1/31/2024</a:t>
            </a:fld>
            <a:endParaRPr lang="en-US"/>
          </a:p>
        </p:txBody>
      </p:sp>
      <p:sp>
        <p:nvSpPr>
          <p:cNvPr id="6" name="Footer Placeholder 5"/>
          <p:cNvSpPr>
            <a:spLocks noGrp="1"/>
          </p:cNvSpPr>
          <p:nvPr>
            <p:ph type="ftr" sz="quarter" idx="11"/>
          </p:nvPr>
        </p:nvSpPr>
        <p:spPr/>
        <p:txBody>
          <a:bodyPr/>
          <a:lstStyle/>
          <a:p>
            <a:r>
              <a:rPr lang="en-US"/>
              <a:t>Prepared by Er. Bibek Magar ( bibek.magar@thc.tu.edu.np)</a:t>
            </a:r>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962223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65A0920-1D4D-43EC-9DE6-4F0907423C54}" type="datetime1">
              <a:rPr lang="en-US" smtClean="0"/>
              <a:t>1/31/2024</a:t>
            </a:fld>
            <a:endParaRPr lang="en-US"/>
          </a:p>
        </p:txBody>
      </p:sp>
      <p:sp>
        <p:nvSpPr>
          <p:cNvPr id="8" name="Footer Placeholder 7"/>
          <p:cNvSpPr>
            <a:spLocks noGrp="1"/>
          </p:cNvSpPr>
          <p:nvPr>
            <p:ph type="ftr" sz="quarter" idx="11"/>
          </p:nvPr>
        </p:nvSpPr>
        <p:spPr/>
        <p:txBody>
          <a:bodyPr/>
          <a:lstStyle/>
          <a:p>
            <a:r>
              <a:rPr lang="en-US"/>
              <a:t>Prepared by Er. Bibek Magar ( bibek.magar@thc.tu.edu.np)</a:t>
            </a:r>
          </a:p>
        </p:txBody>
      </p:sp>
      <p:sp>
        <p:nvSpPr>
          <p:cNvPr id="9" name="Slide Number Placeholder 8"/>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22303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835AF1B-FF67-4ECD-86EA-53671497A931}" type="datetime1">
              <a:rPr lang="en-US" smtClean="0"/>
              <a:t>1/31/2024</a:t>
            </a:fld>
            <a:endParaRPr lang="en-US"/>
          </a:p>
        </p:txBody>
      </p:sp>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Slide Number Placeholder 4"/>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594939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3C8578-A1FB-4D57-91EF-B4E098AA8FF3}" type="datetime1">
              <a:rPr lang="en-US" smtClean="0"/>
              <a:t>1/31/2024</a:t>
            </a:fld>
            <a:endParaRPr lang="en-US"/>
          </a:p>
        </p:txBody>
      </p:sp>
      <p:sp>
        <p:nvSpPr>
          <p:cNvPr id="3" name="Footer Placeholder 2"/>
          <p:cNvSpPr>
            <a:spLocks noGrp="1"/>
          </p:cNvSpPr>
          <p:nvPr>
            <p:ph type="ftr" sz="quarter" idx="11"/>
          </p:nvPr>
        </p:nvSpPr>
        <p:spPr/>
        <p:txBody>
          <a:bodyPr/>
          <a:lstStyle/>
          <a:p>
            <a:r>
              <a:rPr lang="en-US"/>
              <a:t>Prepared by Er. Bibek Magar ( bibek.magar@thc.tu.edu.np)</a:t>
            </a:r>
          </a:p>
        </p:txBody>
      </p:sp>
      <p:sp>
        <p:nvSpPr>
          <p:cNvPr id="4" name="Slide Number Placeholder 3"/>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35696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C3E66A-4D50-4FC4-A033-E08A276E0B65}" type="datetime1">
              <a:rPr lang="en-US" smtClean="0"/>
              <a:t>1/31/2024</a:t>
            </a:fld>
            <a:endParaRPr lang="en-US"/>
          </a:p>
        </p:txBody>
      </p:sp>
      <p:sp>
        <p:nvSpPr>
          <p:cNvPr id="6" name="Footer Placeholder 5"/>
          <p:cNvSpPr>
            <a:spLocks noGrp="1"/>
          </p:cNvSpPr>
          <p:nvPr>
            <p:ph type="ftr" sz="quarter" idx="11"/>
          </p:nvPr>
        </p:nvSpPr>
        <p:spPr/>
        <p:txBody>
          <a:bodyPr/>
          <a:lstStyle/>
          <a:p>
            <a:r>
              <a:rPr lang="en-US"/>
              <a:t>Prepared by Er. Bibek Magar ( bibek.magar@thc.tu.edu.np)</a:t>
            </a:r>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067403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833DB3-FF3F-4B0E-B8A4-15582305152E}" type="datetime1">
              <a:rPr lang="en-US" smtClean="0"/>
              <a:t>1/31/2024</a:t>
            </a:fld>
            <a:endParaRPr lang="en-US"/>
          </a:p>
        </p:txBody>
      </p:sp>
      <p:sp>
        <p:nvSpPr>
          <p:cNvPr id="6" name="Footer Placeholder 5"/>
          <p:cNvSpPr>
            <a:spLocks noGrp="1"/>
          </p:cNvSpPr>
          <p:nvPr>
            <p:ph type="ftr" sz="quarter" idx="11"/>
          </p:nvPr>
        </p:nvSpPr>
        <p:spPr/>
        <p:txBody>
          <a:bodyPr/>
          <a:lstStyle/>
          <a:p>
            <a:r>
              <a:rPr lang="en-US"/>
              <a:t>Prepared by Er. Bibek Magar ( bibek.magar@thc.tu.edu.np)</a:t>
            </a:r>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4150512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3000" b="-1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31A7CC-0942-44CB-837D-7DF595FD3D9C}" type="datetime1">
              <a:rPr lang="en-US" smtClean="0"/>
              <a:t>1/31/2024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Prepared by Er. Bibek Magar ( bibek.magar@thc.tu.edu.np)</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97FEC7-F7A4-43DE-A233-41622E620E5F}" type="slidenum">
              <a:rPr lang="en-US" smtClean="0"/>
              <a:t>‹#›</a:t>
            </a:fld>
            <a:endParaRPr lang="en-US"/>
          </a:p>
        </p:txBody>
      </p:sp>
    </p:spTree>
    <p:extLst>
      <p:ext uri="{BB962C8B-B14F-4D97-AF65-F5344CB8AC3E}">
        <p14:creationId xmlns:p14="http://schemas.microsoft.com/office/powerpoint/2010/main" val="1453830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184"/>
            <a:ext cx="10515600" cy="1325563"/>
          </a:xfrm>
        </p:spPr>
        <p:txBody>
          <a:bodyPr/>
          <a:lstStyle/>
          <a:p>
            <a:pPr algn="ctr"/>
            <a:r>
              <a:rPr lang="en-US" b="1" dirty="0"/>
              <a:t>Perspective Projection/ Drawing</a:t>
            </a:r>
          </a:p>
        </p:txBody>
      </p:sp>
      <p:sp>
        <p:nvSpPr>
          <p:cNvPr id="6" name="TextBox 5"/>
          <p:cNvSpPr txBox="1"/>
          <p:nvPr/>
        </p:nvSpPr>
        <p:spPr>
          <a:xfrm>
            <a:off x="2835022" y="4967149"/>
            <a:ext cx="6170378" cy="1754326"/>
          </a:xfrm>
          <a:prstGeom prst="rect">
            <a:avLst/>
          </a:prstGeom>
          <a:noFill/>
        </p:spPr>
        <p:txBody>
          <a:bodyPr wrap="square" rtlCol="0">
            <a:spAutoFit/>
          </a:bodyPr>
          <a:lstStyle/>
          <a:p>
            <a:pPr algn="ctr"/>
            <a:r>
              <a:rPr lang="en-US" i="1" dirty="0"/>
              <a:t>Prepared by:</a:t>
            </a:r>
          </a:p>
          <a:p>
            <a:pPr algn="ctr"/>
            <a:r>
              <a:rPr lang="en-US" i="1" dirty="0" err="1"/>
              <a:t>Er</a:t>
            </a:r>
            <a:r>
              <a:rPr lang="en-US" i="1" dirty="0"/>
              <a:t>. Bibek </a:t>
            </a:r>
            <a:r>
              <a:rPr lang="en-US" i="1" dirty="0" err="1"/>
              <a:t>Magar</a:t>
            </a:r>
            <a:endParaRPr lang="en-US" i="1" dirty="0"/>
          </a:p>
          <a:p>
            <a:pPr algn="ctr"/>
            <a:r>
              <a:rPr lang="en-US" i="1" dirty="0"/>
              <a:t>BE in Automobile Engineering</a:t>
            </a:r>
          </a:p>
          <a:p>
            <a:pPr algn="ctr"/>
            <a:r>
              <a:rPr lang="en-US" i="1" dirty="0"/>
              <a:t>IOE, </a:t>
            </a:r>
            <a:r>
              <a:rPr lang="en-US" i="1" dirty="0" err="1"/>
              <a:t>Thapathali</a:t>
            </a:r>
            <a:r>
              <a:rPr lang="en-US" i="1" dirty="0"/>
              <a:t> Campus</a:t>
            </a:r>
          </a:p>
          <a:p>
            <a:pPr algn="ctr"/>
            <a:r>
              <a:rPr lang="en-US" i="1" dirty="0"/>
              <a:t>bibek.magar@thc.tu.edu.np</a:t>
            </a:r>
          </a:p>
          <a:p>
            <a:pPr algn="ctr"/>
            <a:endParaRPr lang="en-US" dirty="0"/>
          </a:p>
        </p:txBody>
      </p:sp>
      <p:sp>
        <p:nvSpPr>
          <p:cNvPr id="3" name="Footer Placeholder 2"/>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3341" y="1109411"/>
            <a:ext cx="5733739" cy="3982029"/>
          </a:xfrm>
          <a:prstGeom prst="rect">
            <a:avLst/>
          </a:prstGeom>
        </p:spPr>
      </p:pic>
    </p:spTree>
    <p:extLst>
      <p:ext uri="{BB962C8B-B14F-4D97-AF65-F5344CB8AC3E}">
        <p14:creationId xmlns:p14="http://schemas.microsoft.com/office/powerpoint/2010/main" val="2476101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pPr algn="ctr"/>
            <a:r>
              <a:rPr lang="en-US" sz="2800" b="1" dirty="0"/>
              <a:t>Vanishing Point</a:t>
            </a:r>
          </a:p>
        </p:txBody>
      </p:sp>
      <p:sp>
        <p:nvSpPr>
          <p:cNvPr id="3" name="Content Placeholder 2"/>
          <p:cNvSpPr>
            <a:spLocks noGrp="1"/>
          </p:cNvSpPr>
          <p:nvPr>
            <p:ph idx="1"/>
          </p:nvPr>
        </p:nvSpPr>
        <p:spPr>
          <a:xfrm>
            <a:off x="838200" y="1128940"/>
            <a:ext cx="10062029" cy="990146"/>
          </a:xfrm>
        </p:spPr>
        <p:txBody>
          <a:bodyPr>
            <a:normAutofit/>
          </a:bodyPr>
          <a:lstStyle/>
          <a:p>
            <a:pPr marL="0" indent="0">
              <a:buNone/>
            </a:pPr>
            <a:r>
              <a:rPr lang="en-US" sz="1800" b="1" dirty="0"/>
              <a:t>Vanishing Points</a:t>
            </a:r>
            <a:r>
              <a:rPr lang="en-US" sz="1800" dirty="0"/>
              <a:t>: These are imaginary points infinite distance away from the station point. In practice, the point at which the visual ray from the eye to that infinitely distant vanishing point pierces the picture plane is referred to as the vanishing point.</a:t>
            </a:r>
          </a:p>
        </p:txBody>
      </p:sp>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a:off x="3055937" y="3973513"/>
            <a:ext cx="4583113"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2638425" y="3579813"/>
            <a:ext cx="58150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flipH="1">
            <a:off x="4665662" y="3179763"/>
            <a:ext cx="1868488" cy="1587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H="1">
            <a:off x="2627312" y="3179763"/>
            <a:ext cx="51546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flipV="1">
            <a:off x="6534150" y="2349500"/>
            <a:ext cx="976313" cy="83026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flipV="1">
            <a:off x="5070475" y="2349500"/>
            <a:ext cx="977900" cy="83026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V="1">
            <a:off x="3581400" y="2349500"/>
            <a:ext cx="977900" cy="83026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a:off x="3581400" y="3179763"/>
            <a:ext cx="1084263" cy="1587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H="1" flipV="1">
            <a:off x="4559300" y="2349500"/>
            <a:ext cx="106363" cy="2417762"/>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H="1">
            <a:off x="4665662" y="3179763"/>
            <a:ext cx="404813" cy="1587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V="1">
            <a:off x="4665662" y="2349500"/>
            <a:ext cx="1382713" cy="2417762"/>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a:off x="6062662" y="3579813"/>
            <a:ext cx="0" cy="393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ight Arrow 19"/>
          <p:cNvSpPr/>
          <p:nvPr/>
        </p:nvSpPr>
        <p:spPr>
          <a:xfrm>
            <a:off x="4816475" y="2349499"/>
            <a:ext cx="609600" cy="312398"/>
          </a:xfrm>
          <a:prstGeom prst="rightArrow">
            <a:avLst/>
          </a:prstGeom>
          <a:solidFill>
            <a:srgbClr val="25FC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6305550" y="2337875"/>
            <a:ext cx="609600" cy="312398"/>
          </a:xfrm>
          <a:prstGeom prst="rightArrow">
            <a:avLst/>
          </a:prstGeom>
          <a:solidFill>
            <a:srgbClr val="25FC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364367" y="3040844"/>
            <a:ext cx="333828" cy="369332"/>
          </a:xfrm>
          <a:prstGeom prst="rect">
            <a:avLst/>
          </a:prstGeom>
          <a:noFill/>
        </p:spPr>
        <p:txBody>
          <a:bodyPr wrap="square" rtlCol="0">
            <a:spAutoFit/>
          </a:bodyPr>
          <a:lstStyle/>
          <a:p>
            <a:r>
              <a:rPr lang="en-US" dirty="0"/>
              <a:t>a</a:t>
            </a:r>
          </a:p>
        </p:txBody>
      </p:sp>
      <p:sp>
        <p:nvSpPr>
          <p:cNvPr id="23" name="TextBox 22"/>
          <p:cNvSpPr txBox="1"/>
          <p:nvPr/>
        </p:nvSpPr>
        <p:spPr>
          <a:xfrm>
            <a:off x="4479472" y="2043815"/>
            <a:ext cx="333828" cy="369332"/>
          </a:xfrm>
          <a:prstGeom prst="rect">
            <a:avLst/>
          </a:prstGeom>
          <a:noFill/>
        </p:spPr>
        <p:txBody>
          <a:bodyPr wrap="square" rtlCol="0">
            <a:spAutoFit/>
          </a:bodyPr>
          <a:lstStyle/>
          <a:p>
            <a:r>
              <a:rPr lang="en-US" dirty="0"/>
              <a:t>b</a:t>
            </a:r>
          </a:p>
        </p:txBody>
      </p:sp>
      <p:sp>
        <p:nvSpPr>
          <p:cNvPr id="24" name="TextBox 23"/>
          <p:cNvSpPr txBox="1"/>
          <p:nvPr/>
        </p:nvSpPr>
        <p:spPr>
          <a:xfrm>
            <a:off x="3443742" y="3501774"/>
            <a:ext cx="566057" cy="369332"/>
          </a:xfrm>
          <a:prstGeom prst="rect">
            <a:avLst/>
          </a:prstGeom>
          <a:noFill/>
        </p:spPr>
        <p:txBody>
          <a:bodyPr wrap="square" rtlCol="0">
            <a:spAutoFit/>
          </a:bodyPr>
          <a:lstStyle/>
          <a:p>
            <a:pPr algn="ctr"/>
            <a:r>
              <a:rPr lang="en-US" dirty="0"/>
              <a:t>a1</a:t>
            </a:r>
          </a:p>
        </p:txBody>
      </p:sp>
      <p:sp>
        <p:nvSpPr>
          <p:cNvPr id="25" name="TextBox 24"/>
          <p:cNvSpPr txBox="1"/>
          <p:nvPr/>
        </p:nvSpPr>
        <p:spPr>
          <a:xfrm>
            <a:off x="4197464" y="3501774"/>
            <a:ext cx="564015" cy="369332"/>
          </a:xfrm>
          <a:prstGeom prst="rect">
            <a:avLst/>
          </a:prstGeom>
          <a:noFill/>
        </p:spPr>
        <p:txBody>
          <a:bodyPr wrap="square" rtlCol="0">
            <a:spAutoFit/>
          </a:bodyPr>
          <a:lstStyle/>
          <a:p>
            <a:pPr algn="ctr"/>
            <a:r>
              <a:rPr lang="en-US" dirty="0"/>
              <a:t>b1</a:t>
            </a:r>
          </a:p>
        </p:txBody>
      </p:sp>
      <p:sp>
        <p:nvSpPr>
          <p:cNvPr id="26" name="TextBox 25"/>
          <p:cNvSpPr txBox="1"/>
          <p:nvPr/>
        </p:nvSpPr>
        <p:spPr>
          <a:xfrm>
            <a:off x="8387103" y="3410176"/>
            <a:ext cx="508000" cy="369332"/>
          </a:xfrm>
          <a:prstGeom prst="rect">
            <a:avLst/>
          </a:prstGeom>
          <a:noFill/>
        </p:spPr>
        <p:txBody>
          <a:bodyPr wrap="square" rtlCol="0">
            <a:spAutoFit/>
          </a:bodyPr>
          <a:lstStyle/>
          <a:p>
            <a:r>
              <a:rPr lang="en-US" dirty="0"/>
              <a:t>PP</a:t>
            </a:r>
          </a:p>
        </p:txBody>
      </p:sp>
      <p:sp>
        <p:nvSpPr>
          <p:cNvPr id="27" name="Oval 26"/>
          <p:cNvSpPr/>
          <p:nvPr/>
        </p:nvSpPr>
        <p:spPr>
          <a:xfrm>
            <a:off x="4612481" y="4679974"/>
            <a:ext cx="147638" cy="16963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4672806" y="4628344"/>
            <a:ext cx="448469" cy="369332"/>
          </a:xfrm>
          <a:prstGeom prst="rect">
            <a:avLst/>
          </a:prstGeom>
          <a:noFill/>
        </p:spPr>
        <p:txBody>
          <a:bodyPr wrap="square" rtlCol="0">
            <a:spAutoFit/>
          </a:bodyPr>
          <a:lstStyle/>
          <a:p>
            <a:r>
              <a:rPr lang="en-US" dirty="0"/>
              <a:t>SP</a:t>
            </a:r>
          </a:p>
        </p:txBody>
      </p:sp>
      <p:sp>
        <p:nvSpPr>
          <p:cNvPr id="29" name="TextBox 28"/>
          <p:cNvSpPr txBox="1"/>
          <p:nvPr/>
        </p:nvSpPr>
        <p:spPr>
          <a:xfrm>
            <a:off x="4796065" y="2934858"/>
            <a:ext cx="333828" cy="369332"/>
          </a:xfrm>
          <a:prstGeom prst="rect">
            <a:avLst/>
          </a:prstGeom>
          <a:noFill/>
        </p:spPr>
        <p:txBody>
          <a:bodyPr wrap="square" rtlCol="0">
            <a:spAutoFit/>
          </a:bodyPr>
          <a:lstStyle/>
          <a:p>
            <a:r>
              <a:rPr lang="en-US" dirty="0"/>
              <a:t>a</a:t>
            </a:r>
          </a:p>
        </p:txBody>
      </p:sp>
      <p:sp>
        <p:nvSpPr>
          <p:cNvPr id="30" name="TextBox 29"/>
          <p:cNvSpPr txBox="1"/>
          <p:nvPr/>
        </p:nvSpPr>
        <p:spPr>
          <a:xfrm>
            <a:off x="6306231" y="2888004"/>
            <a:ext cx="333828" cy="369332"/>
          </a:xfrm>
          <a:prstGeom prst="rect">
            <a:avLst/>
          </a:prstGeom>
          <a:noFill/>
        </p:spPr>
        <p:txBody>
          <a:bodyPr wrap="square" rtlCol="0">
            <a:spAutoFit/>
          </a:bodyPr>
          <a:lstStyle/>
          <a:p>
            <a:r>
              <a:rPr lang="en-US" dirty="0"/>
              <a:t>a</a:t>
            </a:r>
          </a:p>
        </p:txBody>
      </p:sp>
      <p:sp>
        <p:nvSpPr>
          <p:cNvPr id="31" name="TextBox 30"/>
          <p:cNvSpPr txBox="1"/>
          <p:nvPr/>
        </p:nvSpPr>
        <p:spPr>
          <a:xfrm>
            <a:off x="5985101" y="2093870"/>
            <a:ext cx="333828" cy="369332"/>
          </a:xfrm>
          <a:prstGeom prst="rect">
            <a:avLst/>
          </a:prstGeom>
          <a:noFill/>
        </p:spPr>
        <p:txBody>
          <a:bodyPr wrap="square" rtlCol="0">
            <a:spAutoFit/>
          </a:bodyPr>
          <a:lstStyle/>
          <a:p>
            <a:r>
              <a:rPr lang="en-US" dirty="0"/>
              <a:t>b</a:t>
            </a:r>
          </a:p>
        </p:txBody>
      </p:sp>
      <p:sp>
        <p:nvSpPr>
          <p:cNvPr id="32" name="TextBox 31"/>
          <p:cNvSpPr txBox="1"/>
          <p:nvPr/>
        </p:nvSpPr>
        <p:spPr>
          <a:xfrm>
            <a:off x="7479280" y="2080068"/>
            <a:ext cx="333828" cy="369332"/>
          </a:xfrm>
          <a:prstGeom prst="rect">
            <a:avLst/>
          </a:prstGeom>
          <a:noFill/>
        </p:spPr>
        <p:txBody>
          <a:bodyPr wrap="square" rtlCol="0">
            <a:spAutoFit/>
          </a:bodyPr>
          <a:lstStyle/>
          <a:p>
            <a:r>
              <a:rPr lang="en-US" dirty="0"/>
              <a:t>b</a:t>
            </a:r>
          </a:p>
        </p:txBody>
      </p:sp>
      <p:sp>
        <p:nvSpPr>
          <p:cNvPr id="33" name="TextBox 32"/>
          <p:cNvSpPr txBox="1"/>
          <p:nvPr/>
        </p:nvSpPr>
        <p:spPr>
          <a:xfrm>
            <a:off x="4582659" y="3276766"/>
            <a:ext cx="566057" cy="369332"/>
          </a:xfrm>
          <a:prstGeom prst="rect">
            <a:avLst/>
          </a:prstGeom>
          <a:noFill/>
        </p:spPr>
        <p:txBody>
          <a:bodyPr wrap="square" rtlCol="0">
            <a:spAutoFit/>
          </a:bodyPr>
          <a:lstStyle/>
          <a:p>
            <a:pPr algn="ctr"/>
            <a:r>
              <a:rPr lang="en-US" dirty="0"/>
              <a:t>a1</a:t>
            </a:r>
          </a:p>
        </p:txBody>
      </p:sp>
      <p:sp>
        <p:nvSpPr>
          <p:cNvPr id="34" name="TextBox 33"/>
          <p:cNvSpPr txBox="1"/>
          <p:nvPr/>
        </p:nvSpPr>
        <p:spPr>
          <a:xfrm>
            <a:off x="5270500" y="3338841"/>
            <a:ext cx="566057" cy="369332"/>
          </a:xfrm>
          <a:prstGeom prst="rect">
            <a:avLst/>
          </a:prstGeom>
          <a:noFill/>
        </p:spPr>
        <p:txBody>
          <a:bodyPr wrap="square" rtlCol="0">
            <a:spAutoFit/>
          </a:bodyPr>
          <a:lstStyle/>
          <a:p>
            <a:pPr algn="ctr"/>
            <a:r>
              <a:rPr lang="en-US" dirty="0"/>
              <a:t>b1</a:t>
            </a:r>
          </a:p>
        </p:txBody>
      </p:sp>
      <p:sp>
        <p:nvSpPr>
          <p:cNvPr id="35" name="TextBox 34"/>
          <p:cNvSpPr txBox="1"/>
          <p:nvPr/>
        </p:nvSpPr>
        <p:spPr>
          <a:xfrm>
            <a:off x="5965371" y="3506150"/>
            <a:ext cx="566057" cy="369332"/>
          </a:xfrm>
          <a:prstGeom prst="rect">
            <a:avLst/>
          </a:prstGeom>
          <a:noFill/>
        </p:spPr>
        <p:txBody>
          <a:bodyPr wrap="square" rtlCol="0">
            <a:spAutoFit/>
          </a:bodyPr>
          <a:lstStyle/>
          <a:p>
            <a:pPr algn="ctr"/>
            <a:r>
              <a:rPr lang="en-US" dirty="0"/>
              <a:t>VP</a:t>
            </a:r>
          </a:p>
        </p:txBody>
      </p:sp>
      <p:sp>
        <p:nvSpPr>
          <p:cNvPr id="36" name="TextBox 35"/>
          <p:cNvSpPr txBox="1"/>
          <p:nvPr/>
        </p:nvSpPr>
        <p:spPr>
          <a:xfrm>
            <a:off x="5839051" y="3995039"/>
            <a:ext cx="566057" cy="369332"/>
          </a:xfrm>
          <a:prstGeom prst="rect">
            <a:avLst/>
          </a:prstGeom>
          <a:noFill/>
        </p:spPr>
        <p:txBody>
          <a:bodyPr wrap="square" rtlCol="0">
            <a:spAutoFit/>
          </a:bodyPr>
          <a:lstStyle/>
          <a:p>
            <a:pPr algn="ctr"/>
            <a:r>
              <a:rPr lang="en-US" dirty="0"/>
              <a:t>VP</a:t>
            </a:r>
          </a:p>
        </p:txBody>
      </p:sp>
      <p:sp>
        <p:nvSpPr>
          <p:cNvPr id="37" name="TextBox 36"/>
          <p:cNvSpPr txBox="1"/>
          <p:nvPr/>
        </p:nvSpPr>
        <p:spPr>
          <a:xfrm>
            <a:off x="7674769" y="3835814"/>
            <a:ext cx="778669" cy="369332"/>
          </a:xfrm>
          <a:prstGeom prst="rect">
            <a:avLst/>
          </a:prstGeom>
          <a:noFill/>
        </p:spPr>
        <p:txBody>
          <a:bodyPr wrap="square" rtlCol="0">
            <a:spAutoFit/>
          </a:bodyPr>
          <a:lstStyle/>
          <a:p>
            <a:r>
              <a:rPr lang="en-US" dirty="0"/>
              <a:t>HL</a:t>
            </a:r>
          </a:p>
        </p:txBody>
      </p:sp>
      <p:sp>
        <p:nvSpPr>
          <p:cNvPr id="38" name="TextBox 37"/>
          <p:cNvSpPr txBox="1"/>
          <p:nvPr/>
        </p:nvSpPr>
        <p:spPr>
          <a:xfrm>
            <a:off x="799532" y="4947780"/>
            <a:ext cx="105542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Therefore, the vanishing point for any horizontal line is found by drawing a line parallel to the top view of that line from the top view of the station point. The point at which this line intersects the top view of the picture plane is then projected on the horizon line. This point on the horizon line is the front-view position of the vanishing point.</a:t>
            </a:r>
          </a:p>
          <a:p>
            <a:pPr marL="285750" indent="-285750">
              <a:buFont typeface="Arial" panose="020B0604020202020204" pitchFamily="34" charset="0"/>
              <a:buChar char="•"/>
            </a:pPr>
            <a:r>
              <a:rPr lang="en-US" dirty="0"/>
              <a:t>Lines which are parallel to the picture plane will have no vanishing points. They vanish at infinity.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57432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1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1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10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down)">
                                      <p:cBhvr>
                                        <p:cTn id="39" dur="1000"/>
                                        <p:tgtEl>
                                          <p:spTgt spid="14"/>
                                        </p:tgtEl>
                                      </p:cBhvr>
                                    </p:animEffect>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par>
                          <p:cTn id="44" fill="hold">
                            <p:stCondLst>
                              <p:cond delay="1500"/>
                            </p:stCondLst>
                            <p:childTnLst>
                              <p:par>
                                <p:cTn id="45" presetID="10"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down)">
                                      <p:cBhvr>
                                        <p:cTn id="52" dur="1000"/>
                                        <p:tgtEl>
                                          <p:spTgt spid="16"/>
                                        </p:tgtEl>
                                      </p:cBhvr>
                                    </p:animEffect>
                                  </p:childTnLst>
                                </p:cTn>
                              </p:par>
                            </p:childTnLst>
                          </p:cTn>
                        </p:par>
                        <p:par>
                          <p:cTn id="53" fill="hold">
                            <p:stCondLst>
                              <p:cond delay="1000"/>
                            </p:stCondLst>
                            <p:childTnLst>
                              <p:par>
                                <p:cTn id="54" presetID="22" presetClass="entr" presetSubtype="4"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down)">
                                      <p:cBhvr>
                                        <p:cTn id="56" dur="10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wipe(left)">
                                      <p:cBhvr>
                                        <p:cTn id="69" dur="500"/>
                                        <p:tgtEl>
                                          <p:spTgt spid="20"/>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wipe(down)">
                                      <p:cBhvr>
                                        <p:cTn id="74" dur="1000"/>
                                        <p:tgtEl>
                                          <p:spTgt spid="13"/>
                                        </p:tgtEl>
                                      </p:cBhvr>
                                    </p:animEffect>
                                  </p:childTnLst>
                                </p:cTn>
                              </p:par>
                            </p:childTnLst>
                          </p:cTn>
                        </p:par>
                        <p:par>
                          <p:cTn id="75" fill="hold">
                            <p:stCondLst>
                              <p:cond delay="1000"/>
                            </p:stCondLst>
                            <p:childTnLst>
                              <p:par>
                                <p:cTn id="76" presetID="10" presetClass="entr" presetSubtype="0" fill="hold" grpId="0" nodeType="after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childTnLst>
                          </p:cTn>
                        </p:par>
                        <p:par>
                          <p:cTn id="79" fill="hold">
                            <p:stCondLst>
                              <p:cond delay="1500"/>
                            </p:stCondLst>
                            <p:childTnLst>
                              <p:par>
                                <p:cTn id="80" presetID="10" presetClass="entr" presetSubtype="0"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down)">
                                      <p:cBhvr>
                                        <p:cTn id="87" dur="1000"/>
                                        <p:tgtEl>
                                          <p:spTgt spid="18"/>
                                        </p:tgtEl>
                                      </p:cBhvr>
                                    </p:animEffect>
                                  </p:childTnLst>
                                </p:cTn>
                              </p:par>
                            </p:childTnLst>
                          </p:cTn>
                        </p:par>
                        <p:par>
                          <p:cTn id="88" fill="hold">
                            <p:stCondLst>
                              <p:cond delay="1000"/>
                            </p:stCondLst>
                            <p:childTnLst>
                              <p:par>
                                <p:cTn id="89" presetID="22" presetClass="entr" presetSubtype="4" fill="hold" grpId="0" nodeType="after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wipe(down)">
                                      <p:cBhvr>
                                        <p:cTn id="91" dur="1000"/>
                                        <p:tgtEl>
                                          <p:spTgt spid="17"/>
                                        </p:tgtEl>
                                      </p:cBhvr>
                                    </p:animEffect>
                                  </p:childTnLst>
                                </p:cTn>
                              </p:par>
                            </p:childTnLst>
                          </p:cTn>
                        </p:par>
                        <p:par>
                          <p:cTn id="92" fill="hold">
                            <p:stCondLst>
                              <p:cond delay="2000"/>
                            </p:stCondLst>
                            <p:childTnLst>
                              <p:par>
                                <p:cTn id="93" presetID="10" presetClass="entr" presetSubtype="0" fill="hold" grpId="0" nodeType="after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500"/>
                                        <p:tgtEl>
                                          <p:spTgt spid="33"/>
                                        </p:tgtEl>
                                      </p:cBhvr>
                                    </p:animEffect>
                                  </p:childTnLst>
                                </p:cTn>
                              </p:par>
                            </p:childTnLst>
                          </p:cTn>
                        </p:par>
                        <p:par>
                          <p:cTn id="96" fill="hold">
                            <p:stCondLst>
                              <p:cond delay="2500"/>
                            </p:stCondLst>
                            <p:childTnLst>
                              <p:par>
                                <p:cTn id="97" presetID="10" presetClass="entr" presetSubtype="0" fill="hold" grpId="0" nodeType="after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fade">
                                      <p:cBhvr>
                                        <p:cTn id="99" dur="500"/>
                                        <p:tgtEl>
                                          <p:spTgt spid="3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left)">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12"/>
                                        </p:tgtEl>
                                        <p:attrNameLst>
                                          <p:attrName>style.visibility</p:attrName>
                                        </p:attrNameLst>
                                      </p:cBhvr>
                                      <p:to>
                                        <p:strVal val="visible"/>
                                      </p:to>
                                    </p:set>
                                    <p:animEffect transition="in" filter="wipe(down)">
                                      <p:cBhvr>
                                        <p:cTn id="109" dur="1000"/>
                                        <p:tgtEl>
                                          <p:spTgt spid="12"/>
                                        </p:tgtEl>
                                      </p:cBhvr>
                                    </p:animEffect>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30"/>
                                        </p:tgtEl>
                                        <p:attrNameLst>
                                          <p:attrName>style.visibility</p:attrName>
                                        </p:attrNameLst>
                                      </p:cBhvr>
                                      <p:to>
                                        <p:strVal val="visible"/>
                                      </p:to>
                                    </p:set>
                                    <p:animEffect transition="in" filter="fade">
                                      <p:cBhvr>
                                        <p:cTn id="113" dur="500"/>
                                        <p:tgtEl>
                                          <p:spTgt spid="30"/>
                                        </p:tgtEl>
                                      </p:cBhvr>
                                    </p:animEffect>
                                  </p:childTnLst>
                                </p:cTn>
                              </p:par>
                            </p:childTnLst>
                          </p:cTn>
                        </p:par>
                        <p:par>
                          <p:cTn id="114" fill="hold">
                            <p:stCondLst>
                              <p:cond delay="1500"/>
                            </p:stCondLst>
                            <p:childTnLst>
                              <p:par>
                                <p:cTn id="115" presetID="10" presetClass="entr" presetSubtype="0" fill="hold" grpId="0" nodeType="after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fade">
                                      <p:cBhvr>
                                        <p:cTn id="117" dur="500"/>
                                        <p:tgtEl>
                                          <p:spTgt spid="32"/>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10"/>
                                        </p:tgtEl>
                                        <p:attrNameLst>
                                          <p:attrName>style.visibility</p:attrName>
                                        </p:attrNameLst>
                                      </p:cBhvr>
                                      <p:to>
                                        <p:strVal val="visible"/>
                                      </p:to>
                                    </p:set>
                                    <p:animEffect transition="in" filter="wipe(down)">
                                      <p:cBhvr>
                                        <p:cTn id="122" dur="1000"/>
                                        <p:tgtEl>
                                          <p:spTgt spid="1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5"/>
                                        </p:tgtEl>
                                        <p:attrNameLst>
                                          <p:attrName>style.visibility</p:attrName>
                                        </p:attrNameLst>
                                      </p:cBhvr>
                                      <p:to>
                                        <p:strVal val="visible"/>
                                      </p:to>
                                    </p:set>
                                    <p:animEffect transition="in" filter="fade">
                                      <p:cBhvr>
                                        <p:cTn id="127" dur="500"/>
                                        <p:tgtEl>
                                          <p:spTgt spid="35"/>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8"/>
                                        </p:tgtEl>
                                        <p:attrNameLst>
                                          <p:attrName>style.visibility</p:attrName>
                                        </p:attrNameLst>
                                      </p:cBhvr>
                                      <p:to>
                                        <p:strVal val="visible"/>
                                      </p:to>
                                    </p:set>
                                    <p:animEffect transition="in" filter="wipe(left)">
                                      <p:cBhvr>
                                        <p:cTn id="132" dur="1000"/>
                                        <p:tgtEl>
                                          <p:spTgt spid="8"/>
                                        </p:tgtEl>
                                      </p:cBhvr>
                                    </p:animEffect>
                                  </p:childTnLst>
                                </p:cTn>
                              </p:par>
                            </p:childTnLst>
                          </p:cTn>
                        </p:par>
                        <p:par>
                          <p:cTn id="133" fill="hold">
                            <p:stCondLst>
                              <p:cond delay="1000"/>
                            </p:stCondLst>
                            <p:childTnLst>
                              <p:par>
                                <p:cTn id="134" presetID="10" presetClass="entr" presetSubtype="0" fill="hold" grpId="0" nodeType="after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fade">
                                      <p:cBhvr>
                                        <p:cTn id="136" dur="500"/>
                                        <p:tgtEl>
                                          <p:spTgt spid="37"/>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1" fill="hold" grpId="0" nodeType="clickEffect">
                                  <p:stCondLst>
                                    <p:cond delay="0"/>
                                  </p:stCondLst>
                                  <p:childTnLst>
                                    <p:set>
                                      <p:cBhvr>
                                        <p:cTn id="140" dur="1" fill="hold">
                                          <p:stCondLst>
                                            <p:cond delay="0"/>
                                          </p:stCondLst>
                                        </p:cTn>
                                        <p:tgtEl>
                                          <p:spTgt spid="19"/>
                                        </p:tgtEl>
                                        <p:attrNameLst>
                                          <p:attrName>style.visibility</p:attrName>
                                        </p:attrNameLst>
                                      </p:cBhvr>
                                      <p:to>
                                        <p:strVal val="visible"/>
                                      </p:to>
                                    </p:set>
                                    <p:animEffect transition="in" filter="wipe(up)">
                                      <p:cBhvr>
                                        <p:cTn id="141" dur="1000"/>
                                        <p:tgtEl>
                                          <p:spTgt spid="19"/>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36"/>
                                        </p:tgtEl>
                                        <p:attrNameLst>
                                          <p:attrName>style.visibility</p:attrName>
                                        </p:attrNameLst>
                                      </p:cBhvr>
                                      <p:to>
                                        <p:strVal val="visible"/>
                                      </p:to>
                                    </p:set>
                                    <p:animEffect transition="in" filter="fade">
                                      <p:cBhvr>
                                        <p:cTn id="146" dur="500"/>
                                        <p:tgtEl>
                                          <p:spTgt spid="36"/>
                                        </p:tgtEl>
                                      </p:cBhvr>
                                    </p:animEffect>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nodeType="clickEffect">
                                  <p:stCondLst>
                                    <p:cond delay="0"/>
                                  </p:stCondLst>
                                  <p:childTnLst>
                                    <p:set>
                                      <p:cBhvr>
                                        <p:cTn id="150" dur="1" fill="hold">
                                          <p:stCondLst>
                                            <p:cond delay="0"/>
                                          </p:stCondLst>
                                        </p:cTn>
                                        <p:tgtEl>
                                          <p:spTgt spid="38">
                                            <p:txEl>
                                              <p:pRg st="0" end="0"/>
                                            </p:txEl>
                                          </p:spTgt>
                                        </p:tgtEl>
                                        <p:attrNameLst>
                                          <p:attrName>style.visibility</p:attrName>
                                        </p:attrNameLst>
                                      </p:cBhvr>
                                      <p:to>
                                        <p:strVal val="visible"/>
                                      </p:to>
                                    </p:set>
                                    <p:animEffect transition="in" filter="fade">
                                      <p:cBhvr>
                                        <p:cTn id="151" dur="1000"/>
                                        <p:tgtEl>
                                          <p:spTgt spid="38">
                                            <p:txEl>
                                              <p:pRg st="0" end="0"/>
                                            </p:txEl>
                                          </p:spTgt>
                                        </p:tgtEl>
                                      </p:cBhvr>
                                    </p:animEffect>
                                    <p:anim calcmode="lin" valueType="num">
                                      <p:cBhvr>
                                        <p:cTn id="152"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153" dur="1000" fill="hold"/>
                                        <p:tgtEl>
                                          <p:spTgt spid="3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nodeType="clickEffect">
                                  <p:stCondLst>
                                    <p:cond delay="0"/>
                                  </p:stCondLst>
                                  <p:childTnLst>
                                    <p:set>
                                      <p:cBhvr>
                                        <p:cTn id="157" dur="1" fill="hold">
                                          <p:stCondLst>
                                            <p:cond delay="0"/>
                                          </p:stCondLst>
                                        </p:cTn>
                                        <p:tgtEl>
                                          <p:spTgt spid="38">
                                            <p:txEl>
                                              <p:pRg st="1" end="1"/>
                                            </p:txEl>
                                          </p:spTgt>
                                        </p:tgtEl>
                                        <p:attrNameLst>
                                          <p:attrName>style.visibility</p:attrName>
                                        </p:attrNameLst>
                                      </p:cBhvr>
                                      <p:to>
                                        <p:strVal val="visible"/>
                                      </p:to>
                                    </p:set>
                                    <p:animEffect transition="in" filter="fade">
                                      <p:cBhvr>
                                        <p:cTn id="158" dur="1000"/>
                                        <p:tgtEl>
                                          <p:spTgt spid="38">
                                            <p:txEl>
                                              <p:pRg st="1" end="1"/>
                                            </p:txEl>
                                          </p:spTgt>
                                        </p:tgtEl>
                                      </p:cBhvr>
                                    </p:animEffect>
                                    <p:anim calcmode="lin" valueType="num">
                                      <p:cBhvr>
                                        <p:cTn id="159" dur="1000" fill="hold"/>
                                        <p:tgtEl>
                                          <p:spTgt spid="38">
                                            <p:txEl>
                                              <p:pRg st="1" end="1"/>
                                            </p:txEl>
                                          </p:spTgt>
                                        </p:tgtEl>
                                        <p:attrNameLst>
                                          <p:attrName>ppt_x</p:attrName>
                                        </p:attrNameLst>
                                      </p:cBhvr>
                                      <p:tavLst>
                                        <p:tav tm="0">
                                          <p:val>
                                            <p:strVal val="#ppt_x"/>
                                          </p:val>
                                        </p:tav>
                                        <p:tav tm="100000">
                                          <p:val>
                                            <p:strVal val="#ppt_x"/>
                                          </p:val>
                                        </p:tav>
                                      </p:tavLst>
                                    </p:anim>
                                    <p:anim calcmode="lin" valueType="num">
                                      <p:cBhvr>
                                        <p:cTn id="160" dur="1000" fill="hold"/>
                                        <p:tgtEl>
                                          <p:spTgt spid="3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p:bldP spid="23" grpId="0"/>
      <p:bldP spid="24" grpId="0"/>
      <p:bldP spid="25" grpId="0"/>
      <p:bldP spid="26" grpId="0"/>
      <p:bldP spid="27" grpId="0" animBg="1"/>
      <p:bldP spid="28" grpId="0"/>
      <p:bldP spid="29" grpId="0"/>
      <p:bldP spid="30" grpId="0"/>
      <p:bldP spid="31" grpId="0"/>
      <p:bldP spid="32" grpId="0"/>
      <p:bldP spid="33" grpId="0"/>
      <p:bldP spid="34" grpId="0"/>
      <p:bldP spid="35" grpId="0"/>
      <p:bldP spid="36" grpId="0"/>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941161"/>
          </a:xfrm>
        </p:spPr>
        <p:txBody>
          <a:bodyPr>
            <a:normAutofit/>
          </a:bodyPr>
          <a:lstStyle/>
          <a:p>
            <a:pPr algn="ctr"/>
            <a:r>
              <a:rPr lang="en-US" sz="2800" b="1" dirty="0"/>
              <a:t>Types of Perspective</a:t>
            </a:r>
          </a:p>
        </p:txBody>
      </p:sp>
      <p:sp>
        <p:nvSpPr>
          <p:cNvPr id="4" name="Footer Placeholder 3"/>
          <p:cNvSpPr>
            <a:spLocks noGrp="1"/>
          </p:cNvSpPr>
          <p:nvPr>
            <p:ph type="ftr" sz="quarter" idx="11"/>
          </p:nvPr>
        </p:nvSpPr>
        <p:spPr/>
        <p:txBody>
          <a:bodyPr/>
          <a:lstStyle/>
          <a:p>
            <a:r>
              <a:rPr lang="en-US"/>
              <a:t>Prepared by Er. Bibek Magar ( bibek.magar@thc.tu.edu.np)</a:t>
            </a:r>
          </a:p>
        </p:txBody>
      </p:sp>
      <p:cxnSp>
        <p:nvCxnSpPr>
          <p:cNvPr id="6" name="Straight Connector 5"/>
          <p:cNvCxnSpPr/>
          <p:nvPr/>
        </p:nvCxnSpPr>
        <p:spPr>
          <a:xfrm>
            <a:off x="6096000" y="624114"/>
            <a:ext cx="0" cy="943429"/>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2264228" y="1565275"/>
            <a:ext cx="8098972" cy="14514"/>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a:off x="2264228" y="1579789"/>
            <a:ext cx="0" cy="844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6096000" y="1600426"/>
            <a:ext cx="0" cy="844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10355942" y="1600426"/>
            <a:ext cx="0" cy="844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580572" y="2438400"/>
            <a:ext cx="3385457" cy="369332"/>
          </a:xfrm>
          <a:prstGeom prst="rect">
            <a:avLst/>
          </a:prstGeom>
          <a:noFill/>
        </p:spPr>
        <p:txBody>
          <a:bodyPr wrap="square" rtlCol="0">
            <a:spAutoFit/>
          </a:bodyPr>
          <a:lstStyle/>
          <a:p>
            <a:pPr algn="ctr"/>
            <a:r>
              <a:rPr lang="en-US" dirty="0"/>
              <a:t>Parallel (One Point) Perspective</a:t>
            </a:r>
          </a:p>
        </p:txBody>
      </p:sp>
      <p:sp>
        <p:nvSpPr>
          <p:cNvPr id="19" name="TextBox 18"/>
          <p:cNvSpPr txBox="1"/>
          <p:nvPr/>
        </p:nvSpPr>
        <p:spPr>
          <a:xfrm>
            <a:off x="4403271" y="2438400"/>
            <a:ext cx="3385457" cy="369332"/>
          </a:xfrm>
          <a:prstGeom prst="rect">
            <a:avLst/>
          </a:prstGeom>
          <a:noFill/>
        </p:spPr>
        <p:txBody>
          <a:bodyPr wrap="square" rtlCol="0">
            <a:spAutoFit/>
          </a:bodyPr>
          <a:lstStyle/>
          <a:p>
            <a:pPr algn="ctr"/>
            <a:r>
              <a:rPr lang="en-US" dirty="0"/>
              <a:t>Angular (Two Point) Perspective</a:t>
            </a:r>
          </a:p>
        </p:txBody>
      </p:sp>
      <p:sp>
        <p:nvSpPr>
          <p:cNvPr id="20" name="TextBox 19"/>
          <p:cNvSpPr txBox="1"/>
          <p:nvPr/>
        </p:nvSpPr>
        <p:spPr>
          <a:xfrm>
            <a:off x="8663213" y="2438400"/>
            <a:ext cx="3385457" cy="369332"/>
          </a:xfrm>
          <a:prstGeom prst="rect">
            <a:avLst/>
          </a:prstGeom>
          <a:noFill/>
        </p:spPr>
        <p:txBody>
          <a:bodyPr wrap="square" rtlCol="0">
            <a:spAutoFit/>
          </a:bodyPr>
          <a:lstStyle/>
          <a:p>
            <a:pPr algn="ctr"/>
            <a:r>
              <a:rPr lang="en-US" dirty="0"/>
              <a:t>Oblique (Three Point) Perspective</a:t>
            </a:r>
          </a:p>
        </p:txBody>
      </p:sp>
      <p:pic>
        <p:nvPicPr>
          <p:cNvPr id="307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593" y="3479632"/>
            <a:ext cx="3662363"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Line 7"/>
          <p:cNvSpPr>
            <a:spLocks noChangeShapeType="1"/>
          </p:cNvSpPr>
          <p:nvPr/>
        </p:nvSpPr>
        <p:spPr bwMode="auto">
          <a:xfrm flipV="1">
            <a:off x="211137" y="4335463"/>
            <a:ext cx="2319338" cy="806450"/>
          </a:xfrm>
          <a:prstGeom prst="line">
            <a:avLst/>
          </a:prstGeom>
          <a:noFill/>
          <a:ln w="2540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8"/>
          <p:cNvSpPr>
            <a:spLocks noChangeShapeType="1"/>
          </p:cNvSpPr>
          <p:nvPr/>
        </p:nvSpPr>
        <p:spPr bwMode="auto">
          <a:xfrm flipH="1" flipV="1">
            <a:off x="1971675" y="4451350"/>
            <a:ext cx="1900238" cy="552450"/>
          </a:xfrm>
          <a:prstGeom prst="line">
            <a:avLst/>
          </a:prstGeom>
          <a:noFill/>
          <a:ln w="2540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4"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3638" y="3363233"/>
            <a:ext cx="2638425"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Line 14"/>
          <p:cNvSpPr>
            <a:spLocks noChangeShapeType="1"/>
          </p:cNvSpPr>
          <p:nvPr/>
        </p:nvSpPr>
        <p:spPr bwMode="auto">
          <a:xfrm flipH="1">
            <a:off x="3966028" y="3833813"/>
            <a:ext cx="2290309" cy="1169987"/>
          </a:xfrm>
          <a:prstGeom prst="line">
            <a:avLst/>
          </a:prstGeom>
          <a:noFill/>
          <a:ln w="2540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5"/>
          <p:cNvSpPr>
            <a:spLocks noChangeShapeType="1"/>
          </p:cNvSpPr>
          <p:nvPr/>
        </p:nvSpPr>
        <p:spPr bwMode="auto">
          <a:xfrm flipH="1" flipV="1">
            <a:off x="3916363" y="4886326"/>
            <a:ext cx="2332038" cy="134938"/>
          </a:xfrm>
          <a:prstGeom prst="line">
            <a:avLst/>
          </a:prstGeom>
          <a:noFill/>
          <a:ln w="2540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16"/>
          <p:cNvSpPr>
            <a:spLocks noChangeShapeType="1"/>
          </p:cNvSpPr>
          <p:nvPr/>
        </p:nvSpPr>
        <p:spPr bwMode="auto">
          <a:xfrm>
            <a:off x="6242050" y="3833813"/>
            <a:ext cx="2495550" cy="1343025"/>
          </a:xfrm>
          <a:prstGeom prst="line">
            <a:avLst/>
          </a:prstGeom>
          <a:noFill/>
          <a:ln w="2540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17"/>
          <p:cNvSpPr>
            <a:spLocks noChangeShapeType="1"/>
          </p:cNvSpPr>
          <p:nvPr/>
        </p:nvSpPr>
        <p:spPr bwMode="auto">
          <a:xfrm flipV="1">
            <a:off x="6248400" y="4886326"/>
            <a:ext cx="2333625" cy="134938"/>
          </a:xfrm>
          <a:prstGeom prst="line">
            <a:avLst/>
          </a:prstGeom>
          <a:noFill/>
          <a:ln w="2540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6270" y="3077028"/>
            <a:ext cx="4102202" cy="2848942"/>
          </a:xfrm>
          <a:prstGeom prst="rect">
            <a:avLst/>
          </a:prstGeom>
        </p:spPr>
      </p:pic>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45972" y="2212749"/>
            <a:ext cx="1364343" cy="1364343"/>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4083" y="2191719"/>
            <a:ext cx="1364343" cy="1364343"/>
          </a:xfrm>
          <a:prstGeom prst="rect">
            <a:avLst/>
          </a:prstGeom>
        </p:spPr>
      </p:pic>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29907" y="2129058"/>
            <a:ext cx="3758565" cy="2845312"/>
          </a:xfrm>
          <a:prstGeom prst="rect">
            <a:avLst/>
          </a:prstGeom>
        </p:spPr>
      </p:pic>
    </p:spTree>
    <p:extLst>
      <p:ext uri="{BB962C8B-B14F-4D97-AF65-F5344CB8AC3E}">
        <p14:creationId xmlns:p14="http://schemas.microsoft.com/office/powerpoint/2010/main" val="55132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1000"/>
                                        <p:tgtEl>
                                          <p:spTgt spid="6"/>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1000"/>
                                        <p:tgtEl>
                                          <p:spTgt spid="13"/>
                                        </p:tgtEl>
                                      </p:cBhvr>
                                    </p:animEffect>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077"/>
                                        </p:tgtEl>
                                        <p:attrNameLst>
                                          <p:attrName>style.visibility</p:attrName>
                                        </p:attrNameLst>
                                      </p:cBhvr>
                                      <p:to>
                                        <p:strVal val="visible"/>
                                      </p:to>
                                    </p:set>
                                    <p:animEffect transition="in" filter="fade">
                                      <p:cBhvr>
                                        <p:cTn id="27" dur="1000"/>
                                        <p:tgtEl>
                                          <p:spTgt spid="3077"/>
                                        </p:tgtEl>
                                      </p:cBhvr>
                                    </p:animEffect>
                                    <p:anim calcmode="lin" valueType="num">
                                      <p:cBhvr>
                                        <p:cTn id="28" dur="1000" fill="hold"/>
                                        <p:tgtEl>
                                          <p:spTgt spid="3077"/>
                                        </p:tgtEl>
                                        <p:attrNameLst>
                                          <p:attrName>ppt_x</p:attrName>
                                        </p:attrNameLst>
                                      </p:cBhvr>
                                      <p:tavLst>
                                        <p:tav tm="0">
                                          <p:val>
                                            <p:strVal val="#ppt_x"/>
                                          </p:val>
                                        </p:tav>
                                        <p:tav tm="100000">
                                          <p:val>
                                            <p:strVal val="#ppt_x"/>
                                          </p:val>
                                        </p:tav>
                                      </p:tavLst>
                                    </p:anim>
                                    <p:anim calcmode="lin" valueType="num">
                                      <p:cBhvr>
                                        <p:cTn id="29" dur="1000" fill="hold"/>
                                        <p:tgtEl>
                                          <p:spTgt spid="307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down)">
                                      <p:cBhvr>
                                        <p:cTn id="34" dur="1000"/>
                                        <p:tgtEl>
                                          <p:spTgt spid="25"/>
                                        </p:tgtEl>
                                      </p:cBhvr>
                                    </p:animEffect>
                                  </p:childTnLst>
                                </p:cTn>
                              </p:par>
                            </p:childTnLst>
                          </p:cTn>
                        </p:par>
                        <p:par>
                          <p:cTn id="35" fill="hold">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down)">
                                      <p:cBhvr>
                                        <p:cTn id="38" dur="10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up)">
                                      <p:cBhvr>
                                        <p:cTn id="43" dur="1000"/>
                                        <p:tgtEl>
                                          <p:spTgt spid="16"/>
                                        </p:tgtEl>
                                      </p:cBhvr>
                                    </p:animEffect>
                                  </p:childTnLst>
                                </p:cTn>
                              </p:par>
                              <p:par>
                                <p:cTn id="44" presetID="42"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000"/>
                                        <p:tgtEl>
                                          <p:spTgt spid="19"/>
                                        </p:tgtEl>
                                      </p:cBhvr>
                                    </p:animEffect>
                                    <p:anim calcmode="lin" valueType="num">
                                      <p:cBhvr>
                                        <p:cTn id="47" dur="1000" fill="hold"/>
                                        <p:tgtEl>
                                          <p:spTgt spid="19"/>
                                        </p:tgtEl>
                                        <p:attrNameLst>
                                          <p:attrName>ppt_x</p:attrName>
                                        </p:attrNameLst>
                                      </p:cBhvr>
                                      <p:tavLst>
                                        <p:tav tm="0">
                                          <p:val>
                                            <p:strVal val="#ppt_x"/>
                                          </p:val>
                                        </p:tav>
                                        <p:tav tm="100000">
                                          <p:val>
                                            <p:strVal val="#ppt_x"/>
                                          </p:val>
                                        </p:tav>
                                      </p:tavLst>
                                    </p:anim>
                                    <p:anim calcmode="lin" valueType="num">
                                      <p:cBhvr>
                                        <p:cTn id="4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3084"/>
                                        </p:tgtEl>
                                        <p:attrNameLst>
                                          <p:attrName>style.visibility</p:attrName>
                                        </p:attrNameLst>
                                      </p:cBhvr>
                                      <p:to>
                                        <p:strVal val="visible"/>
                                      </p:to>
                                    </p:set>
                                    <p:animEffect transition="in" filter="fade">
                                      <p:cBhvr>
                                        <p:cTn id="53" dur="1000"/>
                                        <p:tgtEl>
                                          <p:spTgt spid="3084"/>
                                        </p:tgtEl>
                                      </p:cBhvr>
                                    </p:animEffect>
                                    <p:anim calcmode="lin" valueType="num">
                                      <p:cBhvr>
                                        <p:cTn id="54" dur="1000" fill="hold"/>
                                        <p:tgtEl>
                                          <p:spTgt spid="3084"/>
                                        </p:tgtEl>
                                        <p:attrNameLst>
                                          <p:attrName>ppt_x</p:attrName>
                                        </p:attrNameLst>
                                      </p:cBhvr>
                                      <p:tavLst>
                                        <p:tav tm="0">
                                          <p:val>
                                            <p:strVal val="#ppt_x"/>
                                          </p:val>
                                        </p:tav>
                                        <p:tav tm="100000">
                                          <p:val>
                                            <p:strVal val="#ppt_x"/>
                                          </p:val>
                                        </p:tav>
                                      </p:tavLst>
                                    </p:anim>
                                    <p:anim calcmode="lin" valueType="num">
                                      <p:cBhvr>
                                        <p:cTn id="55" dur="1000" fill="hold"/>
                                        <p:tgtEl>
                                          <p:spTgt spid="3084"/>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grpId="0"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right)">
                                      <p:cBhvr>
                                        <p:cTn id="60" dur="1000"/>
                                        <p:tgtEl>
                                          <p:spTgt spid="31"/>
                                        </p:tgtEl>
                                      </p:cBhvr>
                                    </p:animEffect>
                                  </p:childTnLst>
                                </p:cTn>
                              </p:par>
                            </p:childTnLst>
                          </p:cTn>
                        </p:par>
                        <p:par>
                          <p:cTn id="61" fill="hold">
                            <p:stCondLst>
                              <p:cond delay="1000"/>
                            </p:stCondLst>
                            <p:childTnLst>
                              <p:par>
                                <p:cTn id="62" presetID="22" presetClass="entr" presetSubtype="2" fill="hold" grpId="0" nodeType="after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right)">
                                      <p:cBhvr>
                                        <p:cTn id="64" dur="1000"/>
                                        <p:tgtEl>
                                          <p:spTgt spid="3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wipe(left)">
                                      <p:cBhvr>
                                        <p:cTn id="69" dur="1000"/>
                                        <p:tgtEl>
                                          <p:spTgt spid="33"/>
                                        </p:tgtEl>
                                      </p:cBhvr>
                                    </p:animEffect>
                                  </p:childTnLst>
                                </p:cTn>
                              </p:par>
                            </p:childTnLst>
                          </p:cTn>
                        </p:par>
                        <p:par>
                          <p:cTn id="70" fill="hold">
                            <p:stCondLst>
                              <p:cond delay="1000"/>
                            </p:stCondLst>
                            <p:childTnLst>
                              <p:par>
                                <p:cTn id="71" presetID="22" presetClass="entr" presetSubtype="8" fill="hold" grpId="0" nodeType="after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left)">
                                      <p:cBhvr>
                                        <p:cTn id="73" dur="10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wipe(up)">
                                      <p:cBhvr>
                                        <p:cTn id="78" dur="1000"/>
                                        <p:tgtEl>
                                          <p:spTgt spid="17"/>
                                        </p:tgtEl>
                                      </p:cBhvr>
                                    </p:animEffect>
                                  </p:childTnLst>
                                </p:cTn>
                              </p:par>
                            </p:childTnLst>
                          </p:cTn>
                        </p:par>
                        <p:par>
                          <p:cTn id="79" fill="hold">
                            <p:stCondLst>
                              <p:cond delay="1000"/>
                            </p:stCondLst>
                            <p:childTnLst>
                              <p:par>
                                <p:cTn id="80" presetID="42" presetClass="entr" presetSubtype="0" fill="hold" grpId="0" nodeType="after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anim calcmode="lin" valueType="num">
                                      <p:cBhvr>
                                        <p:cTn id="83" dur="1000" fill="hold"/>
                                        <p:tgtEl>
                                          <p:spTgt spid="20"/>
                                        </p:tgtEl>
                                        <p:attrNameLst>
                                          <p:attrName>ppt_x</p:attrName>
                                        </p:attrNameLst>
                                      </p:cBhvr>
                                      <p:tavLst>
                                        <p:tav tm="0">
                                          <p:val>
                                            <p:strVal val="#ppt_x"/>
                                          </p:val>
                                        </p:tav>
                                        <p:tav tm="100000">
                                          <p:val>
                                            <p:strVal val="#ppt_x"/>
                                          </p:val>
                                        </p:tav>
                                      </p:tavLst>
                                    </p:anim>
                                    <p:anim calcmode="lin" valueType="num">
                                      <p:cBhvr>
                                        <p:cTn id="8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1000"/>
                                        <p:tgtEl>
                                          <p:spTgt spid="37"/>
                                        </p:tgtEl>
                                      </p:cBhvr>
                                    </p:animEffect>
                                    <p:anim calcmode="lin" valueType="num">
                                      <p:cBhvr>
                                        <p:cTn id="90" dur="1000" fill="hold"/>
                                        <p:tgtEl>
                                          <p:spTgt spid="37"/>
                                        </p:tgtEl>
                                        <p:attrNameLst>
                                          <p:attrName>ppt_x</p:attrName>
                                        </p:attrNameLst>
                                      </p:cBhvr>
                                      <p:tavLst>
                                        <p:tav tm="0">
                                          <p:val>
                                            <p:strVal val="#ppt_x"/>
                                          </p:val>
                                        </p:tav>
                                        <p:tav tm="100000">
                                          <p:val>
                                            <p:strVal val="#ppt_x"/>
                                          </p:val>
                                        </p:tav>
                                      </p:tavLst>
                                    </p:anim>
                                    <p:anim calcmode="lin" valueType="num">
                                      <p:cBhvr>
                                        <p:cTn id="9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38"/>
                                        </p:tgtEl>
                                        <p:attrNameLst>
                                          <p:attrName>style.visibility</p:attrName>
                                        </p:attrNameLst>
                                      </p:cBhvr>
                                      <p:to>
                                        <p:strVal val="visible"/>
                                      </p:to>
                                    </p:set>
                                    <p:animEffect transition="in" filter="wipe(down)">
                                      <p:cBhvr>
                                        <p:cTn id="96" dur="500"/>
                                        <p:tgtEl>
                                          <p:spTgt spid="38"/>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wipe(down)">
                                      <p:cBhvr>
                                        <p:cTn id="101" dur="500"/>
                                        <p:tgtEl>
                                          <p:spTgt spid="3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nodeType="click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wipe(down)">
                                      <p:cBhvr>
                                        <p:cTn id="10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5" grpId="0" animBg="1"/>
      <p:bldP spid="26" grpId="0" animBg="1"/>
      <p:bldP spid="31" grpId="0" animBg="1"/>
      <p:bldP spid="32" grpId="0" animBg="1"/>
      <p:bldP spid="33" grpId="0" animBg="1"/>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78971"/>
            <a:ext cx="10515600" cy="5697992"/>
          </a:xfrm>
        </p:spPr>
        <p:txBody>
          <a:bodyPr>
            <a:normAutofit/>
          </a:bodyPr>
          <a:lstStyle/>
          <a:p>
            <a:r>
              <a:rPr lang="en-US" sz="1800" b="1" dirty="0"/>
              <a:t>Parallel (One Point) Perspective</a:t>
            </a:r>
            <a:r>
              <a:rPr lang="en-US" sz="1800" dirty="0"/>
              <a:t>: When an object has its one or more faces parallel to the picture plane, its perspective is called parallel perspective also called one point perspective as the edges converge to a single vanishing point of the parallel faces.</a:t>
            </a:r>
          </a:p>
          <a:p>
            <a:r>
              <a:rPr lang="en-US" sz="1800" b="1" dirty="0"/>
              <a:t>Angular perspective or two point perspective</a:t>
            </a:r>
            <a:r>
              <a:rPr lang="en-US" sz="1800" dirty="0"/>
              <a:t>: When an object has its two faces inclined to the picture plane, its perspective is called angular perspective also called two point perspective as the edges of the object converge to two vanishing points.</a:t>
            </a:r>
          </a:p>
          <a:p>
            <a:r>
              <a:rPr lang="en-US" sz="1800" b="1" dirty="0"/>
              <a:t>Oblique perspective or three point perspective</a:t>
            </a:r>
            <a:r>
              <a:rPr lang="en-US" sz="1800" dirty="0"/>
              <a:t>: When an object has its three faces inclined to the picture plane, its perspective is called oblique perspective also called three point perspective as edges of the object converge to three vanishing points.</a:t>
            </a:r>
          </a:p>
        </p:txBody>
      </p:sp>
      <p:sp>
        <p:nvSpPr>
          <p:cNvPr id="4" name="Footer Placeholder 3"/>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3136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7566"/>
            <a:ext cx="10515600" cy="841602"/>
          </a:xfrm>
        </p:spPr>
        <p:txBody>
          <a:bodyPr>
            <a:normAutofit/>
          </a:bodyPr>
          <a:lstStyle/>
          <a:p>
            <a:r>
              <a:rPr lang="en-US" sz="2800" b="1" dirty="0"/>
              <a:t>IMPORTANT POINTS ABOUT PERSPECTIVE PROJECTIONS</a:t>
            </a:r>
          </a:p>
        </p:txBody>
      </p:sp>
      <p:sp>
        <p:nvSpPr>
          <p:cNvPr id="3" name="Content Placeholder 2"/>
          <p:cNvSpPr>
            <a:spLocks noGrp="1"/>
          </p:cNvSpPr>
          <p:nvPr>
            <p:ph idx="1"/>
          </p:nvPr>
        </p:nvSpPr>
        <p:spPr>
          <a:xfrm>
            <a:off x="838200" y="1476103"/>
            <a:ext cx="10515600" cy="4700860"/>
          </a:xfrm>
        </p:spPr>
        <p:txBody>
          <a:bodyPr>
            <a:normAutofit/>
          </a:bodyPr>
          <a:lstStyle/>
          <a:p>
            <a:r>
              <a:rPr lang="en-US" sz="1800" dirty="0"/>
              <a:t>A surface touching the PP has its true shape and size in the perspective view.</a:t>
            </a:r>
          </a:p>
          <a:p>
            <a:r>
              <a:rPr lang="en-US" sz="1800" dirty="0"/>
              <a:t>Perspective views of lines touching the PP are of their true lengths and true inclinations.</a:t>
            </a:r>
          </a:p>
          <a:p>
            <a:r>
              <a:rPr lang="en-US" sz="1800" dirty="0"/>
              <a:t>Perspective views of vertical lines are vertical lines.</a:t>
            </a:r>
          </a:p>
          <a:p>
            <a:r>
              <a:rPr lang="en-US" sz="1800" dirty="0"/>
              <a:t>Perspective views of horizontal lines, parallel to each other and inclined to the PP, converge into a single point, which is the front view of the vanishing point.</a:t>
            </a:r>
          </a:p>
          <a:p>
            <a:r>
              <a:rPr lang="en-US" sz="1800" dirty="0"/>
              <a:t>Perspective views of lines parallel to the PP are parallel to the original lines.</a:t>
            </a:r>
          </a:p>
          <a:p>
            <a:r>
              <a:rPr lang="en-US" sz="1800" dirty="0"/>
              <a:t>If the object is behind the PP, the size of its perspective view will be reduced in size compared to the object. Also, the greater the distance from the PP, the smaller the perspective.</a:t>
            </a:r>
          </a:p>
          <a:p>
            <a:r>
              <a:rPr lang="en-US" sz="1800" dirty="0"/>
              <a:t>For an object of nearly equal length, the width and height the station point should be selected in such a way that the visual rays through the outermost boundaries of the object make a 30° angle between them. If the object is small, the station point should be selected such that a good view of the front side as well as the top of the object is obtained.</a:t>
            </a:r>
          </a:p>
        </p:txBody>
      </p:sp>
      <p:sp>
        <p:nvSpPr>
          <p:cNvPr id="4" name="Footer Placeholder 3"/>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398261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499" y="226729"/>
            <a:ext cx="4191000" cy="1325563"/>
          </a:xfrm>
        </p:spPr>
        <p:txBody>
          <a:bodyPr/>
          <a:lstStyle/>
          <a:p>
            <a:r>
              <a:rPr lang="en-US" dirty="0"/>
              <a:t>Solved Examples: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401" y="1552292"/>
            <a:ext cx="8003197" cy="4870516"/>
          </a:xfrm>
          <a:prstGeom prst="rect">
            <a:avLst/>
          </a:prstGeom>
        </p:spPr>
      </p:pic>
      <p:sp>
        <p:nvSpPr>
          <p:cNvPr id="3" name="Footer Placeholder 2"/>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3683152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6" name="TextBox 5"/>
          <p:cNvSpPr txBox="1"/>
          <p:nvPr/>
        </p:nvSpPr>
        <p:spPr>
          <a:xfrm>
            <a:off x="205540" y="122953"/>
            <a:ext cx="11780919" cy="923330"/>
          </a:xfrm>
          <a:prstGeom prst="rect">
            <a:avLst/>
          </a:prstGeom>
          <a:noFill/>
        </p:spPr>
        <p:txBody>
          <a:bodyPr wrap="square" rtlCol="0">
            <a:spAutoFit/>
          </a:bodyPr>
          <a:lstStyle/>
          <a:p>
            <a:r>
              <a:rPr lang="en-US" b="1" dirty="0"/>
              <a:t>Q1) Draw perspective view of a 40*50*60 box. The station point is 50mm away from the picture plane and 80mm high from the ground plane. One of the smaller face is in contact with the picture plane and the station point is located right in front and in line with the axis of the box.</a:t>
            </a:r>
          </a:p>
        </p:txBody>
      </p:sp>
      <p:sp>
        <p:nvSpPr>
          <p:cNvPr id="5" name="Line 27"/>
          <p:cNvSpPr>
            <a:spLocks noChangeShapeType="1"/>
          </p:cNvSpPr>
          <p:nvPr/>
        </p:nvSpPr>
        <p:spPr bwMode="auto">
          <a:xfrm flipV="1">
            <a:off x="1973263" y="2098675"/>
            <a:ext cx="0" cy="2170113"/>
          </a:xfrm>
          <a:prstGeom prst="line">
            <a:avLst/>
          </a:prstGeom>
          <a:noFill/>
          <a:ln w="1905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Line 34"/>
          <p:cNvSpPr>
            <a:spLocks noChangeShapeType="1"/>
          </p:cNvSpPr>
          <p:nvPr/>
        </p:nvSpPr>
        <p:spPr bwMode="auto">
          <a:xfrm flipV="1">
            <a:off x="4084638" y="4313238"/>
            <a:ext cx="0" cy="1447800"/>
          </a:xfrm>
          <a:prstGeom prst="line">
            <a:avLst/>
          </a:prstGeom>
          <a:noFill/>
          <a:ln w="22225">
            <a:solidFill>
              <a:srgbClr val="7E3EF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p:nvPr/>
        </p:nvSpPr>
        <p:spPr>
          <a:xfrm>
            <a:off x="899886" y="3904343"/>
            <a:ext cx="4833257" cy="2815771"/>
          </a:xfrm>
          <a:custGeom>
            <a:avLst/>
            <a:gdLst>
              <a:gd name="connsiteX0" fmla="*/ 0 w 4833257"/>
              <a:gd name="connsiteY0" fmla="*/ 827314 h 2815771"/>
              <a:gd name="connsiteX1" fmla="*/ 1393371 w 4833257"/>
              <a:gd name="connsiteY1" fmla="*/ 0 h 2815771"/>
              <a:gd name="connsiteX2" fmla="*/ 4833257 w 4833257"/>
              <a:gd name="connsiteY2" fmla="*/ 2002971 h 2815771"/>
              <a:gd name="connsiteX3" fmla="*/ 3454400 w 4833257"/>
              <a:gd name="connsiteY3" fmla="*/ 2815771 h 2815771"/>
              <a:gd name="connsiteX4" fmla="*/ 0 w 4833257"/>
              <a:gd name="connsiteY4" fmla="*/ 827314 h 281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3257" h="2815771">
                <a:moveTo>
                  <a:pt x="0" y="827314"/>
                </a:moveTo>
                <a:lnTo>
                  <a:pt x="1393371" y="0"/>
                </a:lnTo>
                <a:lnTo>
                  <a:pt x="4833257" y="2002971"/>
                </a:lnTo>
                <a:lnTo>
                  <a:pt x="3454400" y="2815771"/>
                </a:lnTo>
                <a:lnTo>
                  <a:pt x="0" y="827314"/>
                </a:lnTo>
                <a:close/>
              </a:path>
            </a:pathLst>
          </a:custGeom>
          <a:solidFill>
            <a:srgbClr val="25FC22">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2594770" y="2022700"/>
            <a:ext cx="1419225" cy="3705225"/>
          </a:xfrm>
          <a:custGeom>
            <a:avLst/>
            <a:gdLst>
              <a:gd name="connsiteX0" fmla="*/ 0 w 1419225"/>
              <a:gd name="connsiteY0" fmla="*/ 3705225 h 3705225"/>
              <a:gd name="connsiteX1" fmla="*/ 9525 w 1419225"/>
              <a:gd name="connsiteY1" fmla="*/ 800100 h 3705225"/>
              <a:gd name="connsiteX2" fmla="*/ 1409700 w 1419225"/>
              <a:gd name="connsiteY2" fmla="*/ 0 h 3705225"/>
              <a:gd name="connsiteX3" fmla="*/ 1419225 w 1419225"/>
              <a:gd name="connsiteY3" fmla="*/ 2895600 h 3705225"/>
              <a:gd name="connsiteX4" fmla="*/ 0 w 1419225"/>
              <a:gd name="connsiteY4" fmla="*/ 3705225 h 3705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25" h="3705225">
                <a:moveTo>
                  <a:pt x="0" y="3705225"/>
                </a:moveTo>
                <a:lnTo>
                  <a:pt x="9525" y="800100"/>
                </a:lnTo>
                <a:lnTo>
                  <a:pt x="1409700" y="0"/>
                </a:lnTo>
                <a:lnTo>
                  <a:pt x="1419225" y="2895600"/>
                </a:lnTo>
                <a:lnTo>
                  <a:pt x="0" y="3705225"/>
                </a:lnTo>
                <a:close/>
              </a:path>
            </a:pathLst>
          </a:cu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971675" y="4271963"/>
            <a:ext cx="942975" cy="1257300"/>
          </a:xfrm>
          <a:custGeom>
            <a:avLst/>
            <a:gdLst>
              <a:gd name="connsiteX0" fmla="*/ 0 w 942975"/>
              <a:gd name="connsiteY0" fmla="*/ 719137 h 1257300"/>
              <a:gd name="connsiteX1" fmla="*/ 0 w 942975"/>
              <a:gd name="connsiteY1" fmla="*/ 0 h 1257300"/>
              <a:gd name="connsiteX2" fmla="*/ 942975 w 942975"/>
              <a:gd name="connsiteY2" fmla="*/ 538162 h 1257300"/>
              <a:gd name="connsiteX3" fmla="*/ 933450 w 942975"/>
              <a:gd name="connsiteY3" fmla="*/ 1257300 h 1257300"/>
              <a:gd name="connsiteX4" fmla="*/ 0 w 942975"/>
              <a:gd name="connsiteY4" fmla="*/ 719137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5" h="1257300">
                <a:moveTo>
                  <a:pt x="0" y="719137"/>
                </a:moveTo>
                <a:lnTo>
                  <a:pt x="0" y="0"/>
                </a:lnTo>
                <a:lnTo>
                  <a:pt x="942975" y="538162"/>
                </a:lnTo>
                <a:lnTo>
                  <a:pt x="933450" y="1257300"/>
                </a:lnTo>
                <a:lnTo>
                  <a:pt x="0" y="719137"/>
                </a:lnTo>
                <a:close/>
              </a:path>
            </a:pathLst>
          </a:custGeom>
          <a:solidFill>
            <a:schemeClr val="accent2">
              <a:lumMod val="60000"/>
              <a:lumOff val="40000"/>
              <a:alpha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1971675" y="3810000"/>
            <a:ext cx="1728788" cy="990600"/>
          </a:xfrm>
          <a:custGeom>
            <a:avLst/>
            <a:gdLst>
              <a:gd name="connsiteX0" fmla="*/ 0 w 1728788"/>
              <a:gd name="connsiteY0" fmla="*/ 452438 h 990600"/>
              <a:gd name="connsiteX1" fmla="*/ 790575 w 1728788"/>
              <a:gd name="connsiteY1" fmla="*/ 0 h 990600"/>
              <a:gd name="connsiteX2" fmla="*/ 1728788 w 1728788"/>
              <a:gd name="connsiteY2" fmla="*/ 547688 h 990600"/>
              <a:gd name="connsiteX3" fmla="*/ 952500 w 1728788"/>
              <a:gd name="connsiteY3" fmla="*/ 990600 h 990600"/>
              <a:gd name="connsiteX4" fmla="*/ 0 w 1728788"/>
              <a:gd name="connsiteY4" fmla="*/ 452438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788" h="990600">
                <a:moveTo>
                  <a:pt x="0" y="452438"/>
                </a:moveTo>
                <a:lnTo>
                  <a:pt x="790575" y="0"/>
                </a:lnTo>
                <a:lnTo>
                  <a:pt x="1728788" y="547688"/>
                </a:lnTo>
                <a:lnTo>
                  <a:pt x="952500" y="990600"/>
                </a:lnTo>
                <a:lnTo>
                  <a:pt x="0" y="452438"/>
                </a:lnTo>
                <a:close/>
              </a:path>
            </a:pathLst>
          </a:custGeom>
          <a:solidFill>
            <a:schemeClr val="accent2">
              <a:lumMod val="60000"/>
              <a:lumOff val="40000"/>
              <a:alpha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914650" y="4367213"/>
            <a:ext cx="785813" cy="1171575"/>
          </a:xfrm>
          <a:custGeom>
            <a:avLst/>
            <a:gdLst>
              <a:gd name="connsiteX0" fmla="*/ 0 w 785813"/>
              <a:gd name="connsiteY0" fmla="*/ 1171575 h 1171575"/>
              <a:gd name="connsiteX1" fmla="*/ 781050 w 785813"/>
              <a:gd name="connsiteY1" fmla="*/ 704850 h 1171575"/>
              <a:gd name="connsiteX2" fmla="*/ 785813 w 785813"/>
              <a:gd name="connsiteY2" fmla="*/ 0 h 1171575"/>
              <a:gd name="connsiteX3" fmla="*/ 9525 w 785813"/>
              <a:gd name="connsiteY3" fmla="*/ 438150 h 1171575"/>
              <a:gd name="connsiteX4" fmla="*/ 0 w 785813"/>
              <a:gd name="connsiteY4" fmla="*/ 1171575 h 1171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813" h="1171575">
                <a:moveTo>
                  <a:pt x="0" y="1171575"/>
                </a:moveTo>
                <a:lnTo>
                  <a:pt x="781050" y="704850"/>
                </a:lnTo>
                <a:cubicBezTo>
                  <a:pt x="782638" y="469900"/>
                  <a:pt x="784225" y="234950"/>
                  <a:pt x="785813" y="0"/>
                </a:cubicBezTo>
                <a:lnTo>
                  <a:pt x="9525" y="438150"/>
                </a:lnTo>
                <a:lnTo>
                  <a:pt x="0" y="1171575"/>
                </a:lnTo>
                <a:close/>
              </a:path>
            </a:pathLst>
          </a:custGeom>
          <a:solidFill>
            <a:schemeClr val="accent2">
              <a:lumMod val="60000"/>
              <a:lumOff val="40000"/>
              <a:alpha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flipV="1">
            <a:off x="3316514" y="5319032"/>
            <a:ext cx="768124" cy="442006"/>
          </a:xfrm>
          <a:prstGeom prst="line">
            <a:avLst/>
          </a:prstGeom>
          <a:ln w="19050">
            <a:solidFill>
              <a:schemeClr val="tx1"/>
            </a:solidFill>
            <a:prstDash val="dashDot"/>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flipH="1" flipV="1">
            <a:off x="3326833" y="3870779"/>
            <a:ext cx="768124" cy="442006"/>
          </a:xfrm>
          <a:prstGeom prst="line">
            <a:avLst/>
          </a:prstGeom>
          <a:ln w="19050">
            <a:solidFill>
              <a:srgbClr val="25FC22"/>
            </a:solidFill>
            <a:prstDash val="sysDash"/>
          </a:ln>
        </p:spPr>
        <p:style>
          <a:lnRef idx="1">
            <a:schemeClr val="dk1"/>
          </a:lnRef>
          <a:fillRef idx="0">
            <a:schemeClr val="dk1"/>
          </a:fillRef>
          <a:effectRef idx="0">
            <a:schemeClr val="dk1"/>
          </a:effectRef>
          <a:fontRef idx="minor">
            <a:schemeClr val="tx1"/>
          </a:fontRef>
        </p:style>
      </p:cxnSp>
      <p:sp>
        <p:nvSpPr>
          <p:cNvPr id="15" name="Freeform 14"/>
          <p:cNvSpPr/>
          <p:nvPr/>
        </p:nvSpPr>
        <p:spPr>
          <a:xfrm>
            <a:off x="878681" y="1019577"/>
            <a:ext cx="4857750" cy="2800350"/>
          </a:xfrm>
          <a:custGeom>
            <a:avLst/>
            <a:gdLst>
              <a:gd name="connsiteX0" fmla="*/ 0 w 4857750"/>
              <a:gd name="connsiteY0" fmla="*/ 809625 h 2800350"/>
              <a:gd name="connsiteX1" fmla="*/ 1400175 w 4857750"/>
              <a:gd name="connsiteY1" fmla="*/ 0 h 2800350"/>
              <a:gd name="connsiteX2" fmla="*/ 4857750 w 4857750"/>
              <a:gd name="connsiteY2" fmla="*/ 1990725 h 2800350"/>
              <a:gd name="connsiteX3" fmla="*/ 3438525 w 4857750"/>
              <a:gd name="connsiteY3" fmla="*/ 2800350 h 2800350"/>
              <a:gd name="connsiteX4" fmla="*/ 0 w 4857750"/>
              <a:gd name="connsiteY4" fmla="*/ 809625 h 2800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750" h="2800350">
                <a:moveTo>
                  <a:pt x="0" y="809625"/>
                </a:moveTo>
                <a:lnTo>
                  <a:pt x="1400175" y="0"/>
                </a:lnTo>
                <a:lnTo>
                  <a:pt x="4857750" y="1990725"/>
                </a:lnTo>
                <a:lnTo>
                  <a:pt x="3438525" y="2800350"/>
                </a:lnTo>
                <a:lnTo>
                  <a:pt x="0" y="809625"/>
                </a:lnTo>
                <a:close/>
              </a:path>
            </a:pathLst>
          </a:custGeom>
          <a:solidFill>
            <a:srgbClr val="EC44E4">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V="1">
            <a:off x="2598738" y="3459220"/>
            <a:ext cx="1408112" cy="808775"/>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a:stCxn id="10" idx="2"/>
          </p:cNvCxnSpPr>
          <p:nvPr/>
        </p:nvCxnSpPr>
        <p:spPr>
          <a:xfrm flipH="1" flipV="1">
            <a:off x="2911477" y="2647952"/>
            <a:ext cx="3173" cy="2162173"/>
          </a:xfrm>
          <a:prstGeom prst="line">
            <a:avLst/>
          </a:prstGeom>
          <a:ln w="19050">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1" idx="2"/>
          </p:cNvCxnSpPr>
          <p:nvPr/>
        </p:nvCxnSpPr>
        <p:spPr>
          <a:xfrm flipH="1" flipV="1">
            <a:off x="3687764" y="2177597"/>
            <a:ext cx="12699" cy="2180091"/>
          </a:xfrm>
          <a:prstGeom prst="line">
            <a:avLst/>
          </a:prstGeom>
          <a:ln w="19050">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1" idx="1"/>
          </p:cNvCxnSpPr>
          <p:nvPr/>
        </p:nvCxnSpPr>
        <p:spPr>
          <a:xfrm flipV="1">
            <a:off x="2762250" y="1648732"/>
            <a:ext cx="1588" cy="2161268"/>
          </a:xfrm>
          <a:prstGeom prst="line">
            <a:avLst/>
          </a:prstGeom>
          <a:ln w="19050">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911475" y="2185989"/>
            <a:ext cx="782639" cy="454025"/>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flipH="1" flipV="1">
            <a:off x="1979613" y="2109789"/>
            <a:ext cx="928687" cy="530224"/>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H="1" flipV="1">
            <a:off x="2769394" y="1648732"/>
            <a:ext cx="924721" cy="537257"/>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1971675" y="1641475"/>
            <a:ext cx="784225" cy="457200"/>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2762250" y="1641475"/>
            <a:ext cx="1322388" cy="1228044"/>
          </a:xfrm>
          <a:prstGeom prst="line">
            <a:avLst/>
          </a:prstGeom>
          <a:ln w="19050">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971675" y="2098675"/>
            <a:ext cx="2119312" cy="773114"/>
          </a:xfrm>
          <a:prstGeom prst="line">
            <a:avLst/>
          </a:prstGeom>
          <a:ln w="19050">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908300" y="2640013"/>
            <a:ext cx="1182689" cy="229506"/>
          </a:xfrm>
          <a:prstGeom prst="line">
            <a:avLst/>
          </a:prstGeom>
          <a:ln w="19050">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694114" y="2192337"/>
            <a:ext cx="390524" cy="683934"/>
          </a:xfrm>
          <a:prstGeom prst="line">
            <a:avLst/>
          </a:prstGeom>
          <a:ln w="19050">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2" idx="1"/>
          </p:cNvCxnSpPr>
          <p:nvPr/>
        </p:nvCxnSpPr>
        <p:spPr>
          <a:xfrm flipH="1" flipV="1">
            <a:off x="3307556" y="3878037"/>
            <a:ext cx="388144" cy="1194026"/>
          </a:xfrm>
          <a:prstGeom prst="line">
            <a:avLst/>
          </a:prstGeom>
          <a:ln w="19050">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2" idx="2"/>
          </p:cNvCxnSpPr>
          <p:nvPr/>
        </p:nvCxnSpPr>
        <p:spPr>
          <a:xfrm flipH="1" flipV="1">
            <a:off x="3307555" y="3863470"/>
            <a:ext cx="392908" cy="503743"/>
          </a:xfrm>
          <a:prstGeom prst="line">
            <a:avLst/>
          </a:prstGeom>
          <a:ln w="19050">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112294" y="2528094"/>
            <a:ext cx="20240" cy="2113303"/>
          </a:xfrm>
          <a:prstGeom prst="line">
            <a:avLst/>
          </a:prstGeom>
          <a:ln w="19050">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2" idx="0"/>
          </p:cNvCxnSpPr>
          <p:nvPr/>
        </p:nvCxnSpPr>
        <p:spPr>
          <a:xfrm flipV="1">
            <a:off x="2914650" y="3846233"/>
            <a:ext cx="401863" cy="1692555"/>
          </a:xfrm>
          <a:prstGeom prst="line">
            <a:avLst/>
          </a:prstGeom>
          <a:ln w="19050">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3471069" y="2311400"/>
            <a:ext cx="8731" cy="2122487"/>
          </a:xfrm>
          <a:prstGeom prst="line">
            <a:avLst/>
          </a:prstGeom>
          <a:ln w="19050">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924175" y="3863607"/>
            <a:ext cx="376239" cy="941756"/>
          </a:xfrm>
          <a:prstGeom prst="line">
            <a:avLst/>
          </a:prstGeom>
          <a:ln w="19050">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2914650" y="4805363"/>
            <a:ext cx="9525" cy="733425"/>
          </a:xfrm>
          <a:prstGeom prst="line">
            <a:avLst/>
          </a:prstGeom>
          <a:ln w="19050"/>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flipV="1">
            <a:off x="2924175" y="4367213"/>
            <a:ext cx="776288" cy="438150"/>
          </a:xfrm>
          <a:prstGeom prst="line">
            <a:avLst/>
          </a:prstGeom>
          <a:ln w="19050"/>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a:off x="3700463" y="4367213"/>
            <a:ext cx="3174" cy="712788"/>
          </a:xfrm>
          <a:prstGeom prst="line">
            <a:avLst/>
          </a:prstGeom>
          <a:ln w="19050"/>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flipV="1">
            <a:off x="2914650" y="5070475"/>
            <a:ext cx="810985" cy="468313"/>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flipV="1">
            <a:off x="2924175" y="4267995"/>
            <a:ext cx="208359" cy="537368"/>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Straight Connector 50"/>
          <p:cNvCxnSpPr/>
          <p:nvPr/>
        </p:nvCxnSpPr>
        <p:spPr>
          <a:xfrm flipV="1">
            <a:off x="3132534" y="4091784"/>
            <a:ext cx="347266" cy="176211"/>
          </a:xfrm>
          <a:prstGeom prst="line">
            <a:avLst/>
          </a:prstGeom>
          <a:ln w="19050"/>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a:xfrm flipH="1" flipV="1">
            <a:off x="3479800" y="4091784"/>
            <a:ext cx="220663" cy="275429"/>
          </a:xfrm>
          <a:prstGeom prst="line">
            <a:avLst/>
          </a:prstGeom>
          <a:ln w="19050"/>
        </p:spPr>
        <p:style>
          <a:lnRef idx="1">
            <a:schemeClr val="dk1"/>
          </a:lnRef>
          <a:fillRef idx="0">
            <a:schemeClr val="dk1"/>
          </a:fillRef>
          <a:effectRef idx="0">
            <a:schemeClr val="dk1"/>
          </a:effectRef>
          <a:fontRef idx="minor">
            <a:schemeClr val="tx1"/>
          </a:fontRef>
        </p:style>
      </p:cxnSp>
      <p:sp>
        <p:nvSpPr>
          <p:cNvPr id="56" name="Line 37"/>
          <p:cNvSpPr>
            <a:spLocks noChangeShapeType="1"/>
          </p:cNvSpPr>
          <p:nvPr/>
        </p:nvSpPr>
        <p:spPr bwMode="auto">
          <a:xfrm flipV="1">
            <a:off x="4084638" y="2867025"/>
            <a:ext cx="0" cy="1446213"/>
          </a:xfrm>
          <a:prstGeom prst="line">
            <a:avLst/>
          </a:prstGeom>
          <a:noFill/>
          <a:ln w="1905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
          <p:cNvSpPr>
            <a:spLocks noChangeShapeType="1"/>
          </p:cNvSpPr>
          <p:nvPr/>
        </p:nvSpPr>
        <p:spPr bwMode="auto">
          <a:xfrm>
            <a:off x="7162800" y="2692400"/>
            <a:ext cx="40084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6"/>
          <p:cNvSpPr>
            <a:spLocks noChangeShapeType="1"/>
          </p:cNvSpPr>
          <p:nvPr/>
        </p:nvSpPr>
        <p:spPr bwMode="auto">
          <a:xfrm flipV="1">
            <a:off x="8493125" y="1179513"/>
            <a:ext cx="0" cy="1512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7"/>
          <p:cNvSpPr>
            <a:spLocks noChangeShapeType="1"/>
          </p:cNvSpPr>
          <p:nvPr/>
        </p:nvSpPr>
        <p:spPr bwMode="auto">
          <a:xfrm>
            <a:off x="8493125" y="1179513"/>
            <a:ext cx="12588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8"/>
          <p:cNvSpPr>
            <a:spLocks noChangeShapeType="1"/>
          </p:cNvSpPr>
          <p:nvPr/>
        </p:nvSpPr>
        <p:spPr bwMode="auto">
          <a:xfrm>
            <a:off x="9752013" y="1179513"/>
            <a:ext cx="0" cy="1512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9"/>
          <p:cNvSpPr>
            <a:spLocks noChangeShapeType="1"/>
          </p:cNvSpPr>
          <p:nvPr/>
        </p:nvSpPr>
        <p:spPr bwMode="auto">
          <a:xfrm>
            <a:off x="9123363" y="865188"/>
            <a:ext cx="0" cy="1827213"/>
          </a:xfrm>
          <a:prstGeom prst="line">
            <a:avLst/>
          </a:prstGeom>
          <a:noFill/>
          <a:ln w="0">
            <a:solidFill>
              <a:srgbClr val="00FF00"/>
            </a:solidFill>
            <a:prstDash val="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10"/>
          <p:cNvSpPr>
            <a:spLocks noChangeShapeType="1"/>
          </p:cNvSpPr>
          <p:nvPr/>
        </p:nvSpPr>
        <p:spPr bwMode="auto">
          <a:xfrm>
            <a:off x="9123363" y="2692400"/>
            <a:ext cx="0" cy="1260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11"/>
          <p:cNvSpPr>
            <a:spLocks noChangeShapeType="1"/>
          </p:cNvSpPr>
          <p:nvPr/>
        </p:nvSpPr>
        <p:spPr bwMode="auto">
          <a:xfrm>
            <a:off x="8493125" y="2692400"/>
            <a:ext cx="630238" cy="1260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12"/>
          <p:cNvSpPr>
            <a:spLocks noChangeShapeType="1"/>
          </p:cNvSpPr>
          <p:nvPr/>
        </p:nvSpPr>
        <p:spPr bwMode="auto">
          <a:xfrm flipV="1">
            <a:off x="9123363" y="2692400"/>
            <a:ext cx="628650" cy="1260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13"/>
          <p:cNvSpPr>
            <a:spLocks noChangeShapeType="1"/>
          </p:cNvSpPr>
          <p:nvPr/>
        </p:nvSpPr>
        <p:spPr bwMode="auto">
          <a:xfrm>
            <a:off x="8493125" y="1179513"/>
            <a:ext cx="630238" cy="27733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14"/>
          <p:cNvSpPr>
            <a:spLocks noChangeShapeType="1"/>
          </p:cNvSpPr>
          <p:nvPr/>
        </p:nvSpPr>
        <p:spPr bwMode="auto">
          <a:xfrm flipV="1">
            <a:off x="9123363" y="1179513"/>
            <a:ext cx="628650" cy="27733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15"/>
          <p:cNvSpPr>
            <a:spLocks noChangeShapeType="1"/>
          </p:cNvSpPr>
          <p:nvPr/>
        </p:nvSpPr>
        <p:spPr bwMode="auto">
          <a:xfrm>
            <a:off x="6980238" y="4368800"/>
            <a:ext cx="43783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16"/>
          <p:cNvSpPr>
            <a:spLocks noChangeShapeType="1"/>
          </p:cNvSpPr>
          <p:nvPr/>
        </p:nvSpPr>
        <p:spPr bwMode="auto">
          <a:xfrm>
            <a:off x="6980238" y="6386513"/>
            <a:ext cx="43783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17"/>
          <p:cNvSpPr>
            <a:spLocks noChangeShapeType="1"/>
          </p:cNvSpPr>
          <p:nvPr/>
        </p:nvSpPr>
        <p:spPr bwMode="auto">
          <a:xfrm>
            <a:off x="9123363" y="3952875"/>
            <a:ext cx="0" cy="4159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18"/>
          <p:cNvSpPr>
            <a:spLocks noChangeShapeType="1"/>
          </p:cNvSpPr>
          <p:nvPr/>
        </p:nvSpPr>
        <p:spPr bwMode="auto">
          <a:xfrm>
            <a:off x="8493125" y="2692400"/>
            <a:ext cx="0" cy="3694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19"/>
          <p:cNvSpPr>
            <a:spLocks noChangeShapeType="1"/>
          </p:cNvSpPr>
          <p:nvPr/>
        </p:nvSpPr>
        <p:spPr bwMode="auto">
          <a:xfrm>
            <a:off x="9752013" y="2692400"/>
            <a:ext cx="0" cy="3694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20"/>
          <p:cNvSpPr>
            <a:spLocks noChangeShapeType="1"/>
          </p:cNvSpPr>
          <p:nvPr/>
        </p:nvSpPr>
        <p:spPr bwMode="auto">
          <a:xfrm flipV="1">
            <a:off x="8493125" y="5376863"/>
            <a:ext cx="0" cy="10096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21"/>
          <p:cNvSpPr>
            <a:spLocks noChangeShapeType="1"/>
          </p:cNvSpPr>
          <p:nvPr/>
        </p:nvSpPr>
        <p:spPr bwMode="auto">
          <a:xfrm>
            <a:off x="8493125" y="5376863"/>
            <a:ext cx="12588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22"/>
          <p:cNvSpPr>
            <a:spLocks noChangeShapeType="1"/>
          </p:cNvSpPr>
          <p:nvPr/>
        </p:nvSpPr>
        <p:spPr bwMode="auto">
          <a:xfrm>
            <a:off x="9752013" y="5376863"/>
            <a:ext cx="0" cy="10096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23"/>
          <p:cNvSpPr>
            <a:spLocks noChangeShapeType="1"/>
          </p:cNvSpPr>
          <p:nvPr/>
        </p:nvSpPr>
        <p:spPr bwMode="auto">
          <a:xfrm flipV="1">
            <a:off x="8493125" y="4368800"/>
            <a:ext cx="630238" cy="10080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24"/>
          <p:cNvSpPr>
            <a:spLocks noChangeShapeType="1"/>
          </p:cNvSpPr>
          <p:nvPr/>
        </p:nvSpPr>
        <p:spPr bwMode="auto">
          <a:xfrm>
            <a:off x="9123363" y="4368800"/>
            <a:ext cx="628650" cy="10080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25"/>
          <p:cNvSpPr>
            <a:spLocks noChangeShapeType="1"/>
          </p:cNvSpPr>
          <p:nvPr/>
        </p:nvSpPr>
        <p:spPr bwMode="auto">
          <a:xfrm flipV="1">
            <a:off x="8493125" y="4368800"/>
            <a:ext cx="630238" cy="2017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26"/>
          <p:cNvSpPr>
            <a:spLocks noChangeShapeType="1"/>
          </p:cNvSpPr>
          <p:nvPr/>
        </p:nvSpPr>
        <p:spPr bwMode="auto">
          <a:xfrm>
            <a:off x="9123363" y="4368800"/>
            <a:ext cx="628650" cy="2017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27"/>
          <p:cNvSpPr>
            <a:spLocks noChangeShapeType="1"/>
          </p:cNvSpPr>
          <p:nvPr/>
        </p:nvSpPr>
        <p:spPr bwMode="auto">
          <a:xfrm>
            <a:off x="8837613" y="2692400"/>
            <a:ext cx="0" cy="26479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28"/>
          <p:cNvSpPr>
            <a:spLocks noChangeShapeType="1"/>
          </p:cNvSpPr>
          <p:nvPr/>
        </p:nvSpPr>
        <p:spPr bwMode="auto">
          <a:xfrm>
            <a:off x="9409113" y="2692400"/>
            <a:ext cx="0" cy="26479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29"/>
          <p:cNvSpPr>
            <a:spLocks noChangeShapeType="1"/>
          </p:cNvSpPr>
          <p:nvPr/>
        </p:nvSpPr>
        <p:spPr bwMode="auto">
          <a:xfrm flipV="1">
            <a:off x="8493125" y="4827588"/>
            <a:ext cx="344488" cy="549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30"/>
          <p:cNvSpPr>
            <a:spLocks noChangeShapeType="1"/>
          </p:cNvSpPr>
          <p:nvPr/>
        </p:nvSpPr>
        <p:spPr bwMode="auto">
          <a:xfrm>
            <a:off x="8837613" y="4827588"/>
            <a:ext cx="5715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31"/>
          <p:cNvSpPr>
            <a:spLocks noChangeShapeType="1"/>
          </p:cNvSpPr>
          <p:nvPr/>
        </p:nvSpPr>
        <p:spPr bwMode="auto">
          <a:xfrm>
            <a:off x="9409113" y="4827588"/>
            <a:ext cx="342900" cy="549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TextBox 86"/>
          <p:cNvSpPr txBox="1"/>
          <p:nvPr/>
        </p:nvSpPr>
        <p:spPr>
          <a:xfrm>
            <a:off x="11128830" y="2497693"/>
            <a:ext cx="541791" cy="369332"/>
          </a:xfrm>
          <a:prstGeom prst="rect">
            <a:avLst/>
          </a:prstGeom>
          <a:noFill/>
        </p:spPr>
        <p:txBody>
          <a:bodyPr wrap="square" rtlCol="0">
            <a:spAutoFit/>
          </a:bodyPr>
          <a:lstStyle/>
          <a:p>
            <a:r>
              <a:rPr lang="en-US" dirty="0"/>
              <a:t>PP</a:t>
            </a:r>
          </a:p>
        </p:txBody>
      </p:sp>
      <p:sp>
        <p:nvSpPr>
          <p:cNvPr id="88" name="TextBox 87"/>
          <p:cNvSpPr txBox="1"/>
          <p:nvPr/>
        </p:nvSpPr>
        <p:spPr>
          <a:xfrm>
            <a:off x="11281736" y="4173022"/>
            <a:ext cx="586734" cy="369332"/>
          </a:xfrm>
          <a:prstGeom prst="rect">
            <a:avLst/>
          </a:prstGeom>
          <a:noFill/>
        </p:spPr>
        <p:txBody>
          <a:bodyPr wrap="square" rtlCol="0">
            <a:spAutoFit/>
          </a:bodyPr>
          <a:lstStyle/>
          <a:p>
            <a:r>
              <a:rPr lang="en-US" dirty="0"/>
              <a:t>HL</a:t>
            </a:r>
          </a:p>
        </p:txBody>
      </p:sp>
      <p:sp>
        <p:nvSpPr>
          <p:cNvPr id="89" name="TextBox 88"/>
          <p:cNvSpPr txBox="1"/>
          <p:nvPr/>
        </p:nvSpPr>
        <p:spPr>
          <a:xfrm>
            <a:off x="11314794" y="6183187"/>
            <a:ext cx="468745" cy="369332"/>
          </a:xfrm>
          <a:prstGeom prst="rect">
            <a:avLst/>
          </a:prstGeom>
          <a:noFill/>
        </p:spPr>
        <p:txBody>
          <a:bodyPr wrap="square" rtlCol="0">
            <a:spAutoFit/>
          </a:bodyPr>
          <a:lstStyle/>
          <a:p>
            <a:r>
              <a:rPr lang="en-US" dirty="0"/>
              <a:t>GL</a:t>
            </a:r>
          </a:p>
        </p:txBody>
      </p:sp>
      <p:cxnSp>
        <p:nvCxnSpPr>
          <p:cNvPr id="91" name="Straight Connector 90"/>
          <p:cNvCxnSpPr>
            <a:stCxn id="72" idx="0"/>
          </p:cNvCxnSpPr>
          <p:nvPr/>
        </p:nvCxnSpPr>
        <p:spPr>
          <a:xfrm flipH="1">
            <a:off x="6804932" y="3952875"/>
            <a:ext cx="2318431" cy="0"/>
          </a:xfrm>
          <a:prstGeom prst="line">
            <a:avLst/>
          </a:prstGeom>
          <a:ln>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7404330" y="2666206"/>
            <a:ext cx="2608" cy="131286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p:cNvCxnSpPr/>
          <p:nvPr/>
        </p:nvCxnSpPr>
        <p:spPr>
          <a:xfrm flipH="1">
            <a:off x="7404331" y="4354115"/>
            <a:ext cx="23696" cy="205779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03" name="TextBox 102"/>
          <p:cNvSpPr txBox="1"/>
          <p:nvPr/>
        </p:nvSpPr>
        <p:spPr>
          <a:xfrm rot="16397593">
            <a:off x="6927845" y="5149902"/>
            <a:ext cx="592818" cy="369332"/>
          </a:xfrm>
          <a:prstGeom prst="rect">
            <a:avLst/>
          </a:prstGeom>
          <a:noFill/>
        </p:spPr>
        <p:txBody>
          <a:bodyPr wrap="square" rtlCol="0">
            <a:spAutoFit/>
          </a:bodyPr>
          <a:lstStyle/>
          <a:p>
            <a:r>
              <a:rPr lang="en-US" dirty="0"/>
              <a:t>80</a:t>
            </a:r>
          </a:p>
        </p:txBody>
      </p:sp>
      <p:sp>
        <p:nvSpPr>
          <p:cNvPr id="104" name="TextBox 103"/>
          <p:cNvSpPr txBox="1"/>
          <p:nvPr/>
        </p:nvSpPr>
        <p:spPr>
          <a:xfrm rot="16397593">
            <a:off x="6934425" y="3052955"/>
            <a:ext cx="592818" cy="369332"/>
          </a:xfrm>
          <a:prstGeom prst="rect">
            <a:avLst/>
          </a:prstGeom>
          <a:noFill/>
        </p:spPr>
        <p:txBody>
          <a:bodyPr wrap="square" rtlCol="0">
            <a:spAutoFit/>
          </a:bodyPr>
          <a:lstStyle/>
          <a:p>
            <a:r>
              <a:rPr lang="en-US" dirty="0"/>
              <a:t>50</a:t>
            </a:r>
          </a:p>
        </p:txBody>
      </p:sp>
      <p:sp>
        <p:nvSpPr>
          <p:cNvPr id="105" name="TextBox 104"/>
          <p:cNvSpPr txBox="1"/>
          <p:nvPr/>
        </p:nvSpPr>
        <p:spPr>
          <a:xfrm>
            <a:off x="9087536" y="3768765"/>
            <a:ext cx="541791" cy="369332"/>
          </a:xfrm>
          <a:prstGeom prst="rect">
            <a:avLst/>
          </a:prstGeom>
          <a:noFill/>
        </p:spPr>
        <p:txBody>
          <a:bodyPr wrap="square" rtlCol="0">
            <a:spAutoFit/>
          </a:bodyPr>
          <a:lstStyle/>
          <a:p>
            <a:r>
              <a:rPr lang="en-US" dirty="0"/>
              <a:t>SP</a:t>
            </a:r>
          </a:p>
        </p:txBody>
      </p:sp>
      <p:sp>
        <p:nvSpPr>
          <p:cNvPr id="106" name="TextBox 105"/>
          <p:cNvSpPr txBox="1"/>
          <p:nvPr/>
        </p:nvSpPr>
        <p:spPr>
          <a:xfrm>
            <a:off x="9054473" y="4083050"/>
            <a:ext cx="541791" cy="369332"/>
          </a:xfrm>
          <a:prstGeom prst="rect">
            <a:avLst/>
          </a:prstGeom>
          <a:noFill/>
        </p:spPr>
        <p:txBody>
          <a:bodyPr wrap="square" rtlCol="0">
            <a:spAutoFit/>
          </a:bodyPr>
          <a:lstStyle/>
          <a:p>
            <a:r>
              <a:rPr lang="en-US" dirty="0"/>
              <a:t>VP</a:t>
            </a:r>
          </a:p>
        </p:txBody>
      </p:sp>
    </p:spTree>
    <p:extLst>
      <p:ext uri="{BB962C8B-B14F-4D97-AF65-F5344CB8AC3E}">
        <p14:creationId xmlns:p14="http://schemas.microsoft.com/office/powerpoint/2010/main" val="233656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1000"/>
                                        <p:tgtEl>
                                          <p:spTgt spid="13"/>
                                        </p:tgtEl>
                                      </p:cBhvr>
                                    </p:animEffect>
                                  </p:childTnLst>
                                </p:cTn>
                              </p:par>
                            </p:childTnLst>
                          </p:cTn>
                        </p:par>
                        <p:par>
                          <p:cTn id="39" fill="hold">
                            <p:stCondLst>
                              <p:cond delay="1000"/>
                            </p:stCondLst>
                            <p:childTnLst>
                              <p:par>
                                <p:cTn id="40" presetID="22" presetClass="entr" presetSubtype="4"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10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down)">
                                      <p:cBhvr>
                                        <p:cTn id="47" dur="10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10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wipe(down)">
                                      <p:cBhvr>
                                        <p:cTn id="64" dur="1000"/>
                                        <p:tgtEl>
                                          <p:spTgt spid="5"/>
                                        </p:tgtEl>
                                      </p:cBhvr>
                                    </p:animEffect>
                                  </p:childTnLst>
                                </p:cTn>
                              </p:par>
                            </p:childTnLst>
                          </p:cTn>
                        </p:par>
                        <p:par>
                          <p:cTn id="65" fill="hold">
                            <p:stCondLst>
                              <p:cond delay="1000"/>
                            </p:stCondLst>
                            <p:childTnLst>
                              <p:par>
                                <p:cTn id="66" presetID="22" presetClass="entr" presetSubtype="4" fill="hold"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down)">
                                      <p:cBhvr>
                                        <p:cTn id="68" dur="1000"/>
                                        <p:tgtEl>
                                          <p:spTgt spid="19"/>
                                        </p:tgtEl>
                                      </p:cBhvr>
                                    </p:animEffect>
                                  </p:childTnLst>
                                </p:cTn>
                              </p:par>
                            </p:childTnLst>
                          </p:cTn>
                        </p:par>
                        <p:par>
                          <p:cTn id="69" fill="hold">
                            <p:stCondLst>
                              <p:cond delay="2000"/>
                            </p:stCondLst>
                            <p:childTnLst>
                              <p:par>
                                <p:cTn id="70" presetID="22" presetClass="entr" presetSubtype="4" fill="hold" nodeType="after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down)">
                                      <p:cBhvr>
                                        <p:cTn id="72" dur="1000"/>
                                        <p:tgtEl>
                                          <p:spTgt spid="18"/>
                                        </p:tgtEl>
                                      </p:cBhvr>
                                    </p:animEffect>
                                  </p:childTnLst>
                                </p:cTn>
                              </p:par>
                            </p:childTnLst>
                          </p:cTn>
                        </p:par>
                        <p:par>
                          <p:cTn id="73" fill="hold">
                            <p:stCondLst>
                              <p:cond delay="3000"/>
                            </p:stCondLst>
                            <p:childTnLst>
                              <p:par>
                                <p:cTn id="74" presetID="22" presetClass="entr" presetSubtype="4" fill="hold" nodeType="after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wipe(down)">
                                      <p:cBhvr>
                                        <p:cTn id="76" dur="1000"/>
                                        <p:tgtEl>
                                          <p:spTgt spid="1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down)">
                                      <p:cBhvr>
                                        <p:cTn id="81" dur="1000"/>
                                        <p:tgtEl>
                                          <p:spTgt spid="23"/>
                                        </p:tgtEl>
                                      </p:cBhvr>
                                    </p:animEffect>
                                  </p:childTnLst>
                                </p:cTn>
                              </p:par>
                            </p:childTnLst>
                          </p:cTn>
                        </p:par>
                        <p:par>
                          <p:cTn id="82" fill="hold">
                            <p:stCondLst>
                              <p:cond delay="1000"/>
                            </p:stCondLst>
                            <p:childTnLst>
                              <p:par>
                                <p:cTn id="83" presetID="22" presetClass="entr" presetSubtype="1" fill="hold" nodeType="after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wipe(up)">
                                      <p:cBhvr>
                                        <p:cTn id="85" dur="1000"/>
                                        <p:tgtEl>
                                          <p:spTgt spid="22"/>
                                        </p:tgtEl>
                                      </p:cBhvr>
                                    </p:animEffect>
                                  </p:childTnLst>
                                </p:cTn>
                              </p:par>
                            </p:childTnLst>
                          </p:cTn>
                        </p:par>
                        <p:par>
                          <p:cTn id="86" fill="hold">
                            <p:stCondLst>
                              <p:cond delay="2000"/>
                            </p:stCondLst>
                            <p:childTnLst>
                              <p:par>
                                <p:cTn id="87" presetID="22" presetClass="entr" presetSubtype="1" fill="hold" nodeType="after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wipe(up)">
                                      <p:cBhvr>
                                        <p:cTn id="89" dur="1000"/>
                                        <p:tgtEl>
                                          <p:spTgt spid="20"/>
                                        </p:tgtEl>
                                      </p:cBhvr>
                                    </p:animEffect>
                                  </p:childTnLst>
                                </p:cTn>
                              </p:par>
                            </p:childTnLst>
                          </p:cTn>
                        </p:par>
                        <p:par>
                          <p:cTn id="90" fill="hold">
                            <p:stCondLst>
                              <p:cond delay="3000"/>
                            </p:stCondLst>
                            <p:childTnLst>
                              <p:par>
                                <p:cTn id="91" presetID="22" presetClass="entr" presetSubtype="4" fill="hold" nodeType="after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down)">
                                      <p:cBhvr>
                                        <p:cTn id="93" dur="1000"/>
                                        <p:tgtEl>
                                          <p:spTgt spid="21"/>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56"/>
                                        </p:tgtEl>
                                        <p:attrNameLst>
                                          <p:attrName>style.visibility</p:attrName>
                                        </p:attrNameLst>
                                      </p:cBhvr>
                                      <p:to>
                                        <p:strVal val="visible"/>
                                      </p:to>
                                    </p:set>
                                    <p:animEffect transition="in" filter="wipe(down)">
                                      <p:cBhvr>
                                        <p:cTn id="98" dur="1000"/>
                                        <p:tgtEl>
                                          <p:spTgt spid="56"/>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wipe(up)">
                                      <p:cBhvr>
                                        <p:cTn id="103" dur="1000"/>
                                        <p:tgtEl>
                                          <p:spTgt spid="27"/>
                                        </p:tgtEl>
                                      </p:cBhvr>
                                    </p:animEffect>
                                  </p:childTnLst>
                                </p:cTn>
                              </p:par>
                            </p:childTnLst>
                          </p:cTn>
                        </p:par>
                        <p:par>
                          <p:cTn id="104" fill="hold">
                            <p:stCondLst>
                              <p:cond delay="1000"/>
                            </p:stCondLst>
                            <p:childTnLst>
                              <p:par>
                                <p:cTn id="105" presetID="22" presetClass="entr" presetSubtype="1" fill="hold"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wipe(up)">
                                      <p:cBhvr>
                                        <p:cTn id="107" dur="1000"/>
                                        <p:tgtEl>
                                          <p:spTgt spid="24"/>
                                        </p:tgtEl>
                                      </p:cBhvr>
                                    </p:animEffect>
                                  </p:childTnLst>
                                </p:cTn>
                              </p:par>
                            </p:childTnLst>
                          </p:cTn>
                        </p:par>
                        <p:par>
                          <p:cTn id="108" fill="hold">
                            <p:stCondLst>
                              <p:cond delay="2000"/>
                            </p:stCondLst>
                            <p:childTnLst>
                              <p:par>
                                <p:cTn id="109" presetID="22" presetClass="entr" presetSubtype="1" fill="hold" nodeType="afterEffect">
                                  <p:stCondLst>
                                    <p:cond delay="0"/>
                                  </p:stCondLst>
                                  <p:childTnLst>
                                    <p:set>
                                      <p:cBhvr>
                                        <p:cTn id="110" dur="1" fill="hold">
                                          <p:stCondLst>
                                            <p:cond delay="0"/>
                                          </p:stCondLst>
                                        </p:cTn>
                                        <p:tgtEl>
                                          <p:spTgt spid="25"/>
                                        </p:tgtEl>
                                        <p:attrNameLst>
                                          <p:attrName>style.visibility</p:attrName>
                                        </p:attrNameLst>
                                      </p:cBhvr>
                                      <p:to>
                                        <p:strVal val="visible"/>
                                      </p:to>
                                    </p:set>
                                    <p:animEffect transition="in" filter="wipe(up)">
                                      <p:cBhvr>
                                        <p:cTn id="111" dur="1000"/>
                                        <p:tgtEl>
                                          <p:spTgt spid="25"/>
                                        </p:tgtEl>
                                      </p:cBhvr>
                                    </p:animEffect>
                                  </p:childTnLst>
                                </p:cTn>
                              </p:par>
                            </p:childTnLst>
                          </p:cTn>
                        </p:par>
                        <p:par>
                          <p:cTn id="112" fill="hold">
                            <p:stCondLst>
                              <p:cond delay="3000"/>
                            </p:stCondLst>
                            <p:childTnLst>
                              <p:par>
                                <p:cTn id="113" presetID="22" presetClass="entr" presetSubtype="1" fill="hold" nodeType="afterEffect">
                                  <p:stCondLst>
                                    <p:cond delay="0"/>
                                  </p:stCondLst>
                                  <p:childTnLst>
                                    <p:set>
                                      <p:cBhvr>
                                        <p:cTn id="114" dur="1" fill="hold">
                                          <p:stCondLst>
                                            <p:cond delay="0"/>
                                          </p:stCondLst>
                                        </p:cTn>
                                        <p:tgtEl>
                                          <p:spTgt spid="26"/>
                                        </p:tgtEl>
                                        <p:attrNameLst>
                                          <p:attrName>style.visibility</p:attrName>
                                        </p:attrNameLst>
                                      </p:cBhvr>
                                      <p:to>
                                        <p:strVal val="visible"/>
                                      </p:to>
                                    </p:set>
                                    <p:animEffect transition="in" filter="wipe(up)">
                                      <p:cBhvr>
                                        <p:cTn id="115" dur="1000"/>
                                        <p:tgtEl>
                                          <p:spTgt spid="26"/>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44"/>
                                        </p:tgtEl>
                                        <p:attrNameLst>
                                          <p:attrName>style.visibility</p:attrName>
                                        </p:attrNameLst>
                                      </p:cBhvr>
                                      <p:to>
                                        <p:strVal val="visible"/>
                                      </p:to>
                                    </p:set>
                                    <p:animEffect transition="in" filter="wipe(down)">
                                      <p:cBhvr>
                                        <p:cTn id="120" dur="1000"/>
                                        <p:tgtEl>
                                          <p:spTgt spid="44"/>
                                        </p:tgtEl>
                                      </p:cBhvr>
                                    </p:animEffect>
                                  </p:childTnLst>
                                </p:cTn>
                              </p:par>
                            </p:childTnLst>
                          </p:cTn>
                        </p:par>
                        <p:par>
                          <p:cTn id="121" fill="hold">
                            <p:stCondLst>
                              <p:cond delay="1000"/>
                            </p:stCondLst>
                            <p:childTnLst>
                              <p:par>
                                <p:cTn id="122" presetID="22" presetClass="entr" presetSubtype="4" fill="hold" nodeType="after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wipe(down)">
                                      <p:cBhvr>
                                        <p:cTn id="124" dur="1000"/>
                                        <p:tgtEl>
                                          <p:spTgt spid="37"/>
                                        </p:tgtEl>
                                      </p:cBhvr>
                                    </p:animEffect>
                                  </p:childTnLst>
                                </p:cTn>
                              </p:par>
                            </p:childTnLst>
                          </p:cTn>
                        </p:par>
                        <p:par>
                          <p:cTn id="125" fill="hold">
                            <p:stCondLst>
                              <p:cond delay="2000"/>
                            </p:stCondLst>
                            <p:childTnLst>
                              <p:par>
                                <p:cTn id="126" presetID="22" presetClass="entr" presetSubtype="4" fill="hold" nodeType="afterEffect">
                                  <p:stCondLst>
                                    <p:cond delay="0"/>
                                  </p:stCondLst>
                                  <p:childTnLst>
                                    <p:set>
                                      <p:cBhvr>
                                        <p:cTn id="127" dur="1" fill="hold">
                                          <p:stCondLst>
                                            <p:cond delay="0"/>
                                          </p:stCondLst>
                                        </p:cTn>
                                        <p:tgtEl>
                                          <p:spTgt spid="28"/>
                                        </p:tgtEl>
                                        <p:attrNameLst>
                                          <p:attrName>style.visibility</p:attrName>
                                        </p:attrNameLst>
                                      </p:cBhvr>
                                      <p:to>
                                        <p:strVal val="visible"/>
                                      </p:to>
                                    </p:set>
                                    <p:animEffect transition="in" filter="wipe(down)">
                                      <p:cBhvr>
                                        <p:cTn id="128" dur="1000"/>
                                        <p:tgtEl>
                                          <p:spTgt spid="28"/>
                                        </p:tgtEl>
                                      </p:cBhvr>
                                    </p:animEffect>
                                  </p:childTnLst>
                                </p:cTn>
                              </p:par>
                            </p:childTnLst>
                          </p:cTn>
                        </p:par>
                        <p:par>
                          <p:cTn id="129" fill="hold">
                            <p:stCondLst>
                              <p:cond delay="3000"/>
                            </p:stCondLst>
                            <p:childTnLst>
                              <p:par>
                                <p:cTn id="130" presetID="22" presetClass="entr" presetSubtype="4" fill="hold" nodeType="afterEffect">
                                  <p:stCondLst>
                                    <p:cond delay="0"/>
                                  </p:stCondLst>
                                  <p:childTnLst>
                                    <p:set>
                                      <p:cBhvr>
                                        <p:cTn id="131" dur="1" fill="hold">
                                          <p:stCondLst>
                                            <p:cond delay="0"/>
                                          </p:stCondLst>
                                        </p:cTn>
                                        <p:tgtEl>
                                          <p:spTgt spid="29"/>
                                        </p:tgtEl>
                                        <p:attrNameLst>
                                          <p:attrName>style.visibility</p:attrName>
                                        </p:attrNameLst>
                                      </p:cBhvr>
                                      <p:to>
                                        <p:strVal val="visible"/>
                                      </p:to>
                                    </p:set>
                                    <p:animEffect transition="in" filter="wipe(down)">
                                      <p:cBhvr>
                                        <p:cTn id="132" dur="1000"/>
                                        <p:tgtEl>
                                          <p:spTgt spid="2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nodeType="clickEffect">
                                  <p:stCondLst>
                                    <p:cond delay="0"/>
                                  </p:stCondLst>
                                  <p:childTnLst>
                                    <p:set>
                                      <p:cBhvr>
                                        <p:cTn id="136" dur="1" fill="hold">
                                          <p:stCondLst>
                                            <p:cond delay="0"/>
                                          </p:stCondLst>
                                        </p:cTn>
                                        <p:tgtEl>
                                          <p:spTgt spid="30"/>
                                        </p:tgtEl>
                                        <p:attrNameLst>
                                          <p:attrName>style.visibility</p:attrName>
                                        </p:attrNameLst>
                                      </p:cBhvr>
                                      <p:to>
                                        <p:strVal val="visible"/>
                                      </p:to>
                                    </p:set>
                                    <p:animEffect transition="in" filter="wipe(up)">
                                      <p:cBhvr>
                                        <p:cTn id="137" dur="1000"/>
                                        <p:tgtEl>
                                          <p:spTgt spid="30"/>
                                        </p:tgtEl>
                                      </p:cBhvr>
                                    </p:animEffect>
                                  </p:childTnLst>
                                </p:cTn>
                              </p:par>
                            </p:childTnLst>
                          </p:cTn>
                        </p:par>
                        <p:par>
                          <p:cTn id="138" fill="hold">
                            <p:stCondLst>
                              <p:cond delay="1000"/>
                            </p:stCondLst>
                            <p:childTnLst>
                              <p:par>
                                <p:cTn id="139" presetID="22" presetClass="entr" presetSubtype="1" fill="hold" nodeType="afterEffect">
                                  <p:stCondLst>
                                    <p:cond delay="0"/>
                                  </p:stCondLst>
                                  <p:childTnLst>
                                    <p:set>
                                      <p:cBhvr>
                                        <p:cTn id="140" dur="1" fill="hold">
                                          <p:stCondLst>
                                            <p:cond delay="0"/>
                                          </p:stCondLst>
                                        </p:cTn>
                                        <p:tgtEl>
                                          <p:spTgt spid="43"/>
                                        </p:tgtEl>
                                        <p:attrNameLst>
                                          <p:attrName>style.visibility</p:attrName>
                                        </p:attrNameLst>
                                      </p:cBhvr>
                                      <p:to>
                                        <p:strVal val="visible"/>
                                      </p:to>
                                    </p:set>
                                    <p:animEffect transition="in" filter="wipe(up)">
                                      <p:cBhvr>
                                        <p:cTn id="141" dur="1000"/>
                                        <p:tgtEl>
                                          <p:spTgt spid="43"/>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4" fill="hold" nodeType="clickEffect">
                                  <p:stCondLst>
                                    <p:cond delay="0"/>
                                  </p:stCondLst>
                                  <p:childTnLst>
                                    <p:set>
                                      <p:cBhvr>
                                        <p:cTn id="145" dur="1" fill="hold">
                                          <p:stCondLst>
                                            <p:cond delay="0"/>
                                          </p:stCondLst>
                                        </p:cTn>
                                        <p:tgtEl>
                                          <p:spTgt spid="47"/>
                                        </p:tgtEl>
                                        <p:attrNameLst>
                                          <p:attrName>style.visibility</p:attrName>
                                        </p:attrNameLst>
                                      </p:cBhvr>
                                      <p:to>
                                        <p:strVal val="visible"/>
                                      </p:to>
                                    </p:set>
                                    <p:animEffect transition="in" filter="wipe(down)">
                                      <p:cBhvr>
                                        <p:cTn id="146" dur="1000"/>
                                        <p:tgtEl>
                                          <p:spTgt spid="47"/>
                                        </p:tgtEl>
                                      </p:cBhvr>
                                    </p:animEffect>
                                  </p:childTnLst>
                                </p:cTn>
                              </p:par>
                            </p:childTnLst>
                          </p:cTn>
                        </p:par>
                        <p:par>
                          <p:cTn id="147" fill="hold">
                            <p:stCondLst>
                              <p:cond delay="1000"/>
                            </p:stCondLst>
                            <p:childTnLst>
                              <p:par>
                                <p:cTn id="148" presetID="22" presetClass="entr" presetSubtype="1" fill="hold" nodeType="afterEffect">
                                  <p:stCondLst>
                                    <p:cond delay="0"/>
                                  </p:stCondLst>
                                  <p:childTnLst>
                                    <p:set>
                                      <p:cBhvr>
                                        <p:cTn id="149" dur="1" fill="hold">
                                          <p:stCondLst>
                                            <p:cond delay="0"/>
                                          </p:stCondLst>
                                        </p:cTn>
                                        <p:tgtEl>
                                          <p:spTgt spid="48"/>
                                        </p:tgtEl>
                                        <p:attrNameLst>
                                          <p:attrName>style.visibility</p:attrName>
                                        </p:attrNameLst>
                                      </p:cBhvr>
                                      <p:to>
                                        <p:strVal val="visible"/>
                                      </p:to>
                                    </p:set>
                                    <p:animEffect transition="in" filter="wipe(up)">
                                      <p:cBhvr>
                                        <p:cTn id="150" dur="1000"/>
                                        <p:tgtEl>
                                          <p:spTgt spid="48"/>
                                        </p:tgtEl>
                                      </p:cBhvr>
                                    </p:animEffect>
                                  </p:childTnLst>
                                </p:cTn>
                              </p:par>
                            </p:childTnLst>
                          </p:cTn>
                        </p:par>
                        <p:par>
                          <p:cTn id="151" fill="hold">
                            <p:stCondLst>
                              <p:cond delay="2000"/>
                            </p:stCondLst>
                            <p:childTnLst>
                              <p:par>
                                <p:cTn id="152" presetID="22" presetClass="entr" presetSubtype="1" fill="hold" nodeType="afterEffect">
                                  <p:stCondLst>
                                    <p:cond delay="0"/>
                                  </p:stCondLst>
                                  <p:childTnLst>
                                    <p:set>
                                      <p:cBhvr>
                                        <p:cTn id="153" dur="1" fill="hold">
                                          <p:stCondLst>
                                            <p:cond delay="0"/>
                                          </p:stCondLst>
                                        </p:cTn>
                                        <p:tgtEl>
                                          <p:spTgt spid="49"/>
                                        </p:tgtEl>
                                        <p:attrNameLst>
                                          <p:attrName>style.visibility</p:attrName>
                                        </p:attrNameLst>
                                      </p:cBhvr>
                                      <p:to>
                                        <p:strVal val="visible"/>
                                      </p:to>
                                    </p:set>
                                    <p:animEffect transition="in" filter="wipe(up)">
                                      <p:cBhvr>
                                        <p:cTn id="154" dur="1000"/>
                                        <p:tgtEl>
                                          <p:spTgt spid="49"/>
                                        </p:tgtEl>
                                      </p:cBhvr>
                                    </p:animEffect>
                                  </p:childTnLst>
                                </p:cTn>
                              </p:par>
                            </p:childTnLst>
                          </p:cTn>
                        </p:par>
                        <p:par>
                          <p:cTn id="155" fill="hold">
                            <p:stCondLst>
                              <p:cond delay="3000"/>
                            </p:stCondLst>
                            <p:childTnLst>
                              <p:par>
                                <p:cTn id="156" presetID="22" presetClass="entr" presetSubtype="4" fill="hold" nodeType="afterEffect">
                                  <p:stCondLst>
                                    <p:cond delay="0"/>
                                  </p:stCondLst>
                                  <p:childTnLst>
                                    <p:set>
                                      <p:cBhvr>
                                        <p:cTn id="157" dur="1" fill="hold">
                                          <p:stCondLst>
                                            <p:cond delay="0"/>
                                          </p:stCondLst>
                                        </p:cTn>
                                        <p:tgtEl>
                                          <p:spTgt spid="46"/>
                                        </p:tgtEl>
                                        <p:attrNameLst>
                                          <p:attrName>style.visibility</p:attrName>
                                        </p:attrNameLst>
                                      </p:cBhvr>
                                      <p:to>
                                        <p:strVal val="visible"/>
                                      </p:to>
                                    </p:set>
                                    <p:animEffect transition="in" filter="wipe(down)">
                                      <p:cBhvr>
                                        <p:cTn id="158" dur="1000"/>
                                        <p:tgtEl>
                                          <p:spTgt spid="46"/>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4" fill="hold" nodeType="clickEffect">
                                  <p:stCondLst>
                                    <p:cond delay="0"/>
                                  </p:stCondLst>
                                  <p:childTnLst>
                                    <p:set>
                                      <p:cBhvr>
                                        <p:cTn id="162" dur="1" fill="hold">
                                          <p:stCondLst>
                                            <p:cond delay="0"/>
                                          </p:stCondLst>
                                        </p:cTn>
                                        <p:tgtEl>
                                          <p:spTgt spid="50"/>
                                        </p:tgtEl>
                                        <p:attrNameLst>
                                          <p:attrName>style.visibility</p:attrName>
                                        </p:attrNameLst>
                                      </p:cBhvr>
                                      <p:to>
                                        <p:strVal val="visible"/>
                                      </p:to>
                                    </p:set>
                                    <p:animEffect transition="in" filter="wipe(down)">
                                      <p:cBhvr>
                                        <p:cTn id="163" dur="1000"/>
                                        <p:tgtEl>
                                          <p:spTgt spid="50"/>
                                        </p:tgtEl>
                                      </p:cBhvr>
                                    </p:animEffect>
                                  </p:childTnLst>
                                </p:cTn>
                              </p:par>
                            </p:childTnLst>
                          </p:cTn>
                        </p:par>
                        <p:par>
                          <p:cTn id="164" fill="hold">
                            <p:stCondLst>
                              <p:cond delay="1000"/>
                            </p:stCondLst>
                            <p:childTnLst>
                              <p:par>
                                <p:cTn id="165" presetID="22" presetClass="entr" presetSubtype="4" fill="hold" nodeType="afterEffect">
                                  <p:stCondLst>
                                    <p:cond delay="0"/>
                                  </p:stCondLst>
                                  <p:childTnLst>
                                    <p:set>
                                      <p:cBhvr>
                                        <p:cTn id="166" dur="1" fill="hold">
                                          <p:stCondLst>
                                            <p:cond delay="0"/>
                                          </p:stCondLst>
                                        </p:cTn>
                                        <p:tgtEl>
                                          <p:spTgt spid="52"/>
                                        </p:tgtEl>
                                        <p:attrNameLst>
                                          <p:attrName>style.visibility</p:attrName>
                                        </p:attrNameLst>
                                      </p:cBhvr>
                                      <p:to>
                                        <p:strVal val="visible"/>
                                      </p:to>
                                    </p:set>
                                    <p:animEffect transition="in" filter="wipe(down)">
                                      <p:cBhvr>
                                        <p:cTn id="167" dur="1000"/>
                                        <p:tgtEl>
                                          <p:spTgt spid="52"/>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nodeType="clickEffect">
                                  <p:stCondLst>
                                    <p:cond delay="0"/>
                                  </p:stCondLst>
                                  <p:childTnLst>
                                    <p:set>
                                      <p:cBhvr>
                                        <p:cTn id="171" dur="1" fill="hold">
                                          <p:stCondLst>
                                            <p:cond delay="0"/>
                                          </p:stCondLst>
                                        </p:cTn>
                                        <p:tgtEl>
                                          <p:spTgt spid="51"/>
                                        </p:tgtEl>
                                        <p:attrNameLst>
                                          <p:attrName>style.visibility</p:attrName>
                                        </p:attrNameLst>
                                      </p:cBhvr>
                                      <p:to>
                                        <p:strVal val="visible"/>
                                      </p:to>
                                    </p:set>
                                    <p:animEffect transition="in" filter="wipe(down)">
                                      <p:cBhvr>
                                        <p:cTn id="172" dur="1000"/>
                                        <p:tgtEl>
                                          <p:spTgt spid="51"/>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grpId="0" nodeType="clickEffect">
                                  <p:stCondLst>
                                    <p:cond delay="0"/>
                                  </p:stCondLst>
                                  <p:childTnLst>
                                    <p:set>
                                      <p:cBhvr>
                                        <p:cTn id="176" dur="1" fill="hold">
                                          <p:stCondLst>
                                            <p:cond delay="0"/>
                                          </p:stCondLst>
                                        </p:cTn>
                                        <p:tgtEl>
                                          <p:spTgt spid="60"/>
                                        </p:tgtEl>
                                        <p:attrNameLst>
                                          <p:attrName>style.visibility</p:attrName>
                                        </p:attrNameLst>
                                      </p:cBhvr>
                                      <p:to>
                                        <p:strVal val="visible"/>
                                      </p:to>
                                    </p:set>
                                    <p:animEffect transition="in" filter="wipe(left)">
                                      <p:cBhvr>
                                        <p:cTn id="177" dur="1000"/>
                                        <p:tgtEl>
                                          <p:spTgt spid="60"/>
                                        </p:tgtEl>
                                      </p:cBhvr>
                                    </p:animEffect>
                                  </p:childTnLst>
                                </p:cTn>
                              </p:par>
                            </p:childTnLst>
                          </p:cTn>
                        </p:par>
                        <p:par>
                          <p:cTn id="178" fill="hold">
                            <p:stCondLst>
                              <p:cond delay="1000"/>
                            </p:stCondLst>
                            <p:childTnLst>
                              <p:par>
                                <p:cTn id="179" presetID="10" presetClass="entr" presetSubtype="0" fill="hold" grpId="0" nodeType="afterEffect">
                                  <p:stCondLst>
                                    <p:cond delay="0"/>
                                  </p:stCondLst>
                                  <p:childTnLst>
                                    <p:set>
                                      <p:cBhvr>
                                        <p:cTn id="180" dur="1" fill="hold">
                                          <p:stCondLst>
                                            <p:cond delay="0"/>
                                          </p:stCondLst>
                                        </p:cTn>
                                        <p:tgtEl>
                                          <p:spTgt spid="87"/>
                                        </p:tgtEl>
                                        <p:attrNameLst>
                                          <p:attrName>style.visibility</p:attrName>
                                        </p:attrNameLst>
                                      </p:cBhvr>
                                      <p:to>
                                        <p:strVal val="visible"/>
                                      </p:to>
                                    </p:set>
                                    <p:animEffect transition="in" filter="fade">
                                      <p:cBhvr>
                                        <p:cTn id="181" dur="500"/>
                                        <p:tgtEl>
                                          <p:spTgt spid="87"/>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4" fill="hold" grpId="0" nodeType="clickEffect">
                                  <p:stCondLst>
                                    <p:cond delay="0"/>
                                  </p:stCondLst>
                                  <p:childTnLst>
                                    <p:set>
                                      <p:cBhvr>
                                        <p:cTn id="185" dur="1" fill="hold">
                                          <p:stCondLst>
                                            <p:cond delay="0"/>
                                          </p:stCondLst>
                                        </p:cTn>
                                        <p:tgtEl>
                                          <p:spTgt spid="61"/>
                                        </p:tgtEl>
                                        <p:attrNameLst>
                                          <p:attrName>style.visibility</p:attrName>
                                        </p:attrNameLst>
                                      </p:cBhvr>
                                      <p:to>
                                        <p:strVal val="visible"/>
                                      </p:to>
                                    </p:set>
                                    <p:animEffect transition="in" filter="wipe(down)">
                                      <p:cBhvr>
                                        <p:cTn id="186" dur="1000"/>
                                        <p:tgtEl>
                                          <p:spTgt spid="61"/>
                                        </p:tgtEl>
                                      </p:cBhvr>
                                    </p:animEffect>
                                  </p:childTnLst>
                                </p:cTn>
                              </p:par>
                            </p:childTnLst>
                          </p:cTn>
                        </p:par>
                        <p:par>
                          <p:cTn id="187" fill="hold">
                            <p:stCondLst>
                              <p:cond delay="1000"/>
                            </p:stCondLst>
                            <p:childTnLst>
                              <p:par>
                                <p:cTn id="188" presetID="22" presetClass="entr" presetSubtype="8" fill="hold" grpId="0" nodeType="afterEffect">
                                  <p:stCondLst>
                                    <p:cond delay="0"/>
                                  </p:stCondLst>
                                  <p:childTnLst>
                                    <p:set>
                                      <p:cBhvr>
                                        <p:cTn id="189" dur="1" fill="hold">
                                          <p:stCondLst>
                                            <p:cond delay="0"/>
                                          </p:stCondLst>
                                        </p:cTn>
                                        <p:tgtEl>
                                          <p:spTgt spid="62"/>
                                        </p:tgtEl>
                                        <p:attrNameLst>
                                          <p:attrName>style.visibility</p:attrName>
                                        </p:attrNameLst>
                                      </p:cBhvr>
                                      <p:to>
                                        <p:strVal val="visible"/>
                                      </p:to>
                                    </p:set>
                                    <p:animEffect transition="in" filter="wipe(left)">
                                      <p:cBhvr>
                                        <p:cTn id="190" dur="1000"/>
                                        <p:tgtEl>
                                          <p:spTgt spid="62"/>
                                        </p:tgtEl>
                                      </p:cBhvr>
                                    </p:animEffect>
                                  </p:childTnLst>
                                </p:cTn>
                              </p:par>
                            </p:childTnLst>
                          </p:cTn>
                        </p:par>
                        <p:par>
                          <p:cTn id="191" fill="hold">
                            <p:stCondLst>
                              <p:cond delay="2000"/>
                            </p:stCondLst>
                            <p:childTnLst>
                              <p:par>
                                <p:cTn id="192" presetID="22" presetClass="entr" presetSubtype="1" fill="hold" grpId="0" nodeType="afterEffect">
                                  <p:stCondLst>
                                    <p:cond delay="0"/>
                                  </p:stCondLst>
                                  <p:childTnLst>
                                    <p:set>
                                      <p:cBhvr>
                                        <p:cTn id="193" dur="1" fill="hold">
                                          <p:stCondLst>
                                            <p:cond delay="0"/>
                                          </p:stCondLst>
                                        </p:cTn>
                                        <p:tgtEl>
                                          <p:spTgt spid="63"/>
                                        </p:tgtEl>
                                        <p:attrNameLst>
                                          <p:attrName>style.visibility</p:attrName>
                                        </p:attrNameLst>
                                      </p:cBhvr>
                                      <p:to>
                                        <p:strVal val="visible"/>
                                      </p:to>
                                    </p:set>
                                    <p:animEffect transition="in" filter="wipe(up)">
                                      <p:cBhvr>
                                        <p:cTn id="194" dur="1000"/>
                                        <p:tgtEl>
                                          <p:spTgt spid="63"/>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4" fill="hold" grpId="0" nodeType="clickEffect">
                                  <p:stCondLst>
                                    <p:cond delay="0"/>
                                  </p:stCondLst>
                                  <p:childTnLst>
                                    <p:set>
                                      <p:cBhvr>
                                        <p:cTn id="198" dur="1" fill="hold">
                                          <p:stCondLst>
                                            <p:cond delay="0"/>
                                          </p:stCondLst>
                                        </p:cTn>
                                        <p:tgtEl>
                                          <p:spTgt spid="64"/>
                                        </p:tgtEl>
                                        <p:attrNameLst>
                                          <p:attrName>style.visibility</p:attrName>
                                        </p:attrNameLst>
                                      </p:cBhvr>
                                      <p:to>
                                        <p:strVal val="visible"/>
                                      </p:to>
                                    </p:set>
                                    <p:animEffect transition="in" filter="wipe(down)">
                                      <p:cBhvr>
                                        <p:cTn id="199" dur="1000"/>
                                        <p:tgtEl>
                                          <p:spTgt spid="64"/>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8" fill="hold" nodeType="clickEffect">
                                  <p:stCondLst>
                                    <p:cond delay="0"/>
                                  </p:stCondLst>
                                  <p:childTnLst>
                                    <p:set>
                                      <p:cBhvr>
                                        <p:cTn id="203" dur="1" fill="hold">
                                          <p:stCondLst>
                                            <p:cond delay="0"/>
                                          </p:stCondLst>
                                        </p:cTn>
                                        <p:tgtEl>
                                          <p:spTgt spid="91"/>
                                        </p:tgtEl>
                                        <p:attrNameLst>
                                          <p:attrName>style.visibility</p:attrName>
                                        </p:attrNameLst>
                                      </p:cBhvr>
                                      <p:to>
                                        <p:strVal val="visible"/>
                                      </p:to>
                                    </p:set>
                                    <p:animEffect transition="in" filter="wipe(left)">
                                      <p:cBhvr>
                                        <p:cTn id="204" dur="1000"/>
                                        <p:tgtEl>
                                          <p:spTgt spid="91"/>
                                        </p:tgtEl>
                                      </p:cBhvr>
                                    </p:animEffect>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nodeType="clickEffect">
                                  <p:stCondLst>
                                    <p:cond delay="0"/>
                                  </p:stCondLst>
                                  <p:childTnLst>
                                    <p:set>
                                      <p:cBhvr>
                                        <p:cTn id="208" dur="1" fill="hold">
                                          <p:stCondLst>
                                            <p:cond delay="0"/>
                                          </p:stCondLst>
                                        </p:cTn>
                                        <p:tgtEl>
                                          <p:spTgt spid="94"/>
                                        </p:tgtEl>
                                        <p:attrNameLst>
                                          <p:attrName>style.visibility</p:attrName>
                                        </p:attrNameLst>
                                      </p:cBhvr>
                                      <p:to>
                                        <p:strVal val="visible"/>
                                      </p:to>
                                    </p:set>
                                    <p:animEffect transition="in" filter="fade">
                                      <p:cBhvr>
                                        <p:cTn id="209" dur="500"/>
                                        <p:tgtEl>
                                          <p:spTgt spid="94"/>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104"/>
                                        </p:tgtEl>
                                        <p:attrNameLst>
                                          <p:attrName>style.visibility</p:attrName>
                                        </p:attrNameLst>
                                      </p:cBhvr>
                                      <p:to>
                                        <p:strVal val="visible"/>
                                      </p:to>
                                    </p:set>
                                    <p:animEffect transition="in" filter="fade">
                                      <p:cBhvr>
                                        <p:cTn id="212" dur="500"/>
                                        <p:tgtEl>
                                          <p:spTgt spid="10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1" fill="hold" grpId="0" nodeType="clickEffect">
                                  <p:stCondLst>
                                    <p:cond delay="0"/>
                                  </p:stCondLst>
                                  <p:childTnLst>
                                    <p:set>
                                      <p:cBhvr>
                                        <p:cTn id="216" dur="1" fill="hold">
                                          <p:stCondLst>
                                            <p:cond delay="0"/>
                                          </p:stCondLst>
                                        </p:cTn>
                                        <p:tgtEl>
                                          <p:spTgt spid="65"/>
                                        </p:tgtEl>
                                        <p:attrNameLst>
                                          <p:attrName>style.visibility</p:attrName>
                                        </p:attrNameLst>
                                      </p:cBhvr>
                                      <p:to>
                                        <p:strVal val="visible"/>
                                      </p:to>
                                    </p:set>
                                    <p:animEffect transition="in" filter="wipe(up)">
                                      <p:cBhvr>
                                        <p:cTn id="217" dur="1000"/>
                                        <p:tgtEl>
                                          <p:spTgt spid="65"/>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grpId="0" nodeType="clickEffect">
                                  <p:stCondLst>
                                    <p:cond delay="0"/>
                                  </p:stCondLst>
                                  <p:childTnLst>
                                    <p:set>
                                      <p:cBhvr>
                                        <p:cTn id="221" dur="1" fill="hold">
                                          <p:stCondLst>
                                            <p:cond delay="0"/>
                                          </p:stCondLst>
                                        </p:cTn>
                                        <p:tgtEl>
                                          <p:spTgt spid="105"/>
                                        </p:tgtEl>
                                        <p:attrNameLst>
                                          <p:attrName>style.visibility</p:attrName>
                                        </p:attrNameLst>
                                      </p:cBhvr>
                                      <p:to>
                                        <p:strVal val="visible"/>
                                      </p:to>
                                    </p:set>
                                    <p:animEffect transition="in" filter="fade">
                                      <p:cBhvr>
                                        <p:cTn id="222" dur="500"/>
                                        <p:tgtEl>
                                          <p:spTgt spid="105"/>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1" fill="hold" grpId="0" nodeType="clickEffect">
                                  <p:stCondLst>
                                    <p:cond delay="0"/>
                                  </p:stCondLst>
                                  <p:childTnLst>
                                    <p:set>
                                      <p:cBhvr>
                                        <p:cTn id="226" dur="1" fill="hold">
                                          <p:stCondLst>
                                            <p:cond delay="0"/>
                                          </p:stCondLst>
                                        </p:cTn>
                                        <p:tgtEl>
                                          <p:spTgt spid="67"/>
                                        </p:tgtEl>
                                        <p:attrNameLst>
                                          <p:attrName>style.visibility</p:attrName>
                                        </p:attrNameLst>
                                      </p:cBhvr>
                                      <p:to>
                                        <p:strVal val="visible"/>
                                      </p:to>
                                    </p:set>
                                    <p:animEffect transition="in" filter="wipe(up)">
                                      <p:cBhvr>
                                        <p:cTn id="227" dur="1000"/>
                                        <p:tgtEl>
                                          <p:spTgt spid="67"/>
                                        </p:tgtEl>
                                      </p:cBhvr>
                                    </p:animEffect>
                                  </p:childTnLst>
                                </p:cTn>
                              </p:par>
                            </p:childTnLst>
                          </p:cTn>
                        </p:par>
                        <p:par>
                          <p:cTn id="228" fill="hold">
                            <p:stCondLst>
                              <p:cond delay="1000"/>
                            </p:stCondLst>
                            <p:childTnLst>
                              <p:par>
                                <p:cTn id="229" presetID="22" presetClass="entr" presetSubtype="1" fill="hold" grpId="0" nodeType="afterEffect">
                                  <p:stCondLst>
                                    <p:cond delay="0"/>
                                  </p:stCondLst>
                                  <p:childTnLst>
                                    <p:set>
                                      <p:cBhvr>
                                        <p:cTn id="230" dur="1" fill="hold">
                                          <p:stCondLst>
                                            <p:cond delay="0"/>
                                          </p:stCondLst>
                                        </p:cTn>
                                        <p:tgtEl>
                                          <p:spTgt spid="69"/>
                                        </p:tgtEl>
                                        <p:attrNameLst>
                                          <p:attrName>style.visibility</p:attrName>
                                        </p:attrNameLst>
                                      </p:cBhvr>
                                      <p:to>
                                        <p:strVal val="visible"/>
                                      </p:to>
                                    </p:set>
                                    <p:animEffect transition="in" filter="wipe(up)">
                                      <p:cBhvr>
                                        <p:cTn id="231" dur="1000"/>
                                        <p:tgtEl>
                                          <p:spTgt spid="69"/>
                                        </p:tgtEl>
                                      </p:cBhvr>
                                    </p:animEffect>
                                  </p:childTnLst>
                                </p:cTn>
                              </p:par>
                            </p:childTnLst>
                          </p:cTn>
                        </p:par>
                        <p:par>
                          <p:cTn id="232" fill="hold">
                            <p:stCondLst>
                              <p:cond delay="2000"/>
                            </p:stCondLst>
                            <p:childTnLst>
                              <p:par>
                                <p:cTn id="233" presetID="22" presetClass="entr" presetSubtype="1" fill="hold" grpId="0" nodeType="afterEffect">
                                  <p:stCondLst>
                                    <p:cond delay="0"/>
                                  </p:stCondLst>
                                  <p:childTnLst>
                                    <p:set>
                                      <p:cBhvr>
                                        <p:cTn id="234" dur="1" fill="hold">
                                          <p:stCondLst>
                                            <p:cond delay="0"/>
                                          </p:stCondLst>
                                        </p:cTn>
                                        <p:tgtEl>
                                          <p:spTgt spid="68"/>
                                        </p:tgtEl>
                                        <p:attrNameLst>
                                          <p:attrName>style.visibility</p:attrName>
                                        </p:attrNameLst>
                                      </p:cBhvr>
                                      <p:to>
                                        <p:strVal val="visible"/>
                                      </p:to>
                                    </p:set>
                                    <p:animEffect transition="in" filter="wipe(up)">
                                      <p:cBhvr>
                                        <p:cTn id="235" dur="1000"/>
                                        <p:tgtEl>
                                          <p:spTgt spid="68"/>
                                        </p:tgtEl>
                                      </p:cBhvr>
                                    </p:animEffect>
                                  </p:childTnLst>
                                </p:cTn>
                              </p:par>
                            </p:childTnLst>
                          </p:cTn>
                        </p:par>
                        <p:par>
                          <p:cTn id="236" fill="hold">
                            <p:stCondLst>
                              <p:cond delay="3000"/>
                            </p:stCondLst>
                            <p:childTnLst>
                              <p:par>
                                <p:cTn id="237" presetID="22" presetClass="entr" presetSubtype="1" fill="hold" grpId="0" nodeType="afterEffect">
                                  <p:stCondLst>
                                    <p:cond delay="0"/>
                                  </p:stCondLst>
                                  <p:childTnLst>
                                    <p:set>
                                      <p:cBhvr>
                                        <p:cTn id="238" dur="1" fill="hold">
                                          <p:stCondLst>
                                            <p:cond delay="0"/>
                                          </p:stCondLst>
                                        </p:cTn>
                                        <p:tgtEl>
                                          <p:spTgt spid="66"/>
                                        </p:tgtEl>
                                        <p:attrNameLst>
                                          <p:attrName>style.visibility</p:attrName>
                                        </p:attrNameLst>
                                      </p:cBhvr>
                                      <p:to>
                                        <p:strVal val="visible"/>
                                      </p:to>
                                    </p:set>
                                    <p:animEffect transition="in" filter="wipe(up)">
                                      <p:cBhvr>
                                        <p:cTn id="239" dur="1000"/>
                                        <p:tgtEl>
                                          <p:spTgt spid="66"/>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8" fill="hold" grpId="0" nodeType="clickEffect">
                                  <p:stCondLst>
                                    <p:cond delay="0"/>
                                  </p:stCondLst>
                                  <p:childTnLst>
                                    <p:set>
                                      <p:cBhvr>
                                        <p:cTn id="243" dur="1" fill="hold">
                                          <p:stCondLst>
                                            <p:cond delay="0"/>
                                          </p:stCondLst>
                                        </p:cTn>
                                        <p:tgtEl>
                                          <p:spTgt spid="70"/>
                                        </p:tgtEl>
                                        <p:attrNameLst>
                                          <p:attrName>style.visibility</p:attrName>
                                        </p:attrNameLst>
                                      </p:cBhvr>
                                      <p:to>
                                        <p:strVal val="visible"/>
                                      </p:to>
                                    </p:set>
                                    <p:animEffect transition="in" filter="wipe(left)">
                                      <p:cBhvr>
                                        <p:cTn id="244" dur="1000"/>
                                        <p:tgtEl>
                                          <p:spTgt spid="70"/>
                                        </p:tgtEl>
                                      </p:cBhvr>
                                    </p:animEffect>
                                  </p:childTnLst>
                                </p:cTn>
                              </p:par>
                            </p:childTnLst>
                          </p:cTn>
                        </p:par>
                        <p:par>
                          <p:cTn id="245" fill="hold">
                            <p:stCondLst>
                              <p:cond delay="1000"/>
                            </p:stCondLst>
                            <p:childTnLst>
                              <p:par>
                                <p:cTn id="246" presetID="10" presetClass="entr" presetSubtype="0" fill="hold" grpId="0" nodeType="afterEffect">
                                  <p:stCondLst>
                                    <p:cond delay="0"/>
                                  </p:stCondLst>
                                  <p:childTnLst>
                                    <p:set>
                                      <p:cBhvr>
                                        <p:cTn id="247" dur="1" fill="hold">
                                          <p:stCondLst>
                                            <p:cond delay="0"/>
                                          </p:stCondLst>
                                        </p:cTn>
                                        <p:tgtEl>
                                          <p:spTgt spid="88"/>
                                        </p:tgtEl>
                                        <p:attrNameLst>
                                          <p:attrName>style.visibility</p:attrName>
                                        </p:attrNameLst>
                                      </p:cBhvr>
                                      <p:to>
                                        <p:strVal val="visible"/>
                                      </p:to>
                                    </p:set>
                                    <p:animEffect transition="in" filter="fade">
                                      <p:cBhvr>
                                        <p:cTn id="248" dur="500"/>
                                        <p:tgtEl>
                                          <p:spTgt spid="88"/>
                                        </p:tgtEl>
                                      </p:cBhvr>
                                    </p:animEffect>
                                  </p:childTnLst>
                                </p:cTn>
                              </p:par>
                            </p:childTnLst>
                          </p:cTn>
                        </p:par>
                      </p:childTnLst>
                    </p:cTn>
                  </p:par>
                  <p:par>
                    <p:cTn id="249" fill="hold">
                      <p:stCondLst>
                        <p:cond delay="indefinite"/>
                      </p:stCondLst>
                      <p:childTnLst>
                        <p:par>
                          <p:cTn id="250" fill="hold">
                            <p:stCondLst>
                              <p:cond delay="0"/>
                            </p:stCondLst>
                            <p:childTnLst>
                              <p:par>
                                <p:cTn id="251" presetID="22" presetClass="entr" presetSubtype="8" fill="hold" grpId="0" nodeType="clickEffect">
                                  <p:stCondLst>
                                    <p:cond delay="0"/>
                                  </p:stCondLst>
                                  <p:childTnLst>
                                    <p:set>
                                      <p:cBhvr>
                                        <p:cTn id="252" dur="1" fill="hold">
                                          <p:stCondLst>
                                            <p:cond delay="0"/>
                                          </p:stCondLst>
                                        </p:cTn>
                                        <p:tgtEl>
                                          <p:spTgt spid="71"/>
                                        </p:tgtEl>
                                        <p:attrNameLst>
                                          <p:attrName>style.visibility</p:attrName>
                                        </p:attrNameLst>
                                      </p:cBhvr>
                                      <p:to>
                                        <p:strVal val="visible"/>
                                      </p:to>
                                    </p:set>
                                    <p:animEffect transition="in" filter="wipe(left)">
                                      <p:cBhvr>
                                        <p:cTn id="253" dur="1000"/>
                                        <p:tgtEl>
                                          <p:spTgt spid="71"/>
                                        </p:tgtEl>
                                      </p:cBhvr>
                                    </p:animEffect>
                                  </p:childTnLst>
                                </p:cTn>
                              </p:par>
                            </p:childTnLst>
                          </p:cTn>
                        </p:par>
                        <p:par>
                          <p:cTn id="254" fill="hold">
                            <p:stCondLst>
                              <p:cond delay="1000"/>
                            </p:stCondLst>
                            <p:childTnLst>
                              <p:par>
                                <p:cTn id="255" presetID="10" presetClass="entr" presetSubtype="0" fill="hold" grpId="0" nodeType="afterEffect">
                                  <p:stCondLst>
                                    <p:cond delay="0"/>
                                  </p:stCondLst>
                                  <p:childTnLst>
                                    <p:set>
                                      <p:cBhvr>
                                        <p:cTn id="256" dur="1" fill="hold">
                                          <p:stCondLst>
                                            <p:cond delay="0"/>
                                          </p:stCondLst>
                                        </p:cTn>
                                        <p:tgtEl>
                                          <p:spTgt spid="89"/>
                                        </p:tgtEl>
                                        <p:attrNameLst>
                                          <p:attrName>style.visibility</p:attrName>
                                        </p:attrNameLst>
                                      </p:cBhvr>
                                      <p:to>
                                        <p:strVal val="visible"/>
                                      </p:to>
                                    </p:set>
                                    <p:animEffect transition="in" filter="fade">
                                      <p:cBhvr>
                                        <p:cTn id="257" dur="500"/>
                                        <p:tgtEl>
                                          <p:spTgt spid="89"/>
                                        </p:tgtEl>
                                      </p:cBhvr>
                                    </p:animEffect>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nodeType="clickEffect">
                                  <p:stCondLst>
                                    <p:cond delay="0"/>
                                  </p:stCondLst>
                                  <p:childTnLst>
                                    <p:set>
                                      <p:cBhvr>
                                        <p:cTn id="261" dur="1" fill="hold">
                                          <p:stCondLst>
                                            <p:cond delay="0"/>
                                          </p:stCondLst>
                                        </p:cTn>
                                        <p:tgtEl>
                                          <p:spTgt spid="98"/>
                                        </p:tgtEl>
                                        <p:attrNameLst>
                                          <p:attrName>style.visibility</p:attrName>
                                        </p:attrNameLst>
                                      </p:cBhvr>
                                      <p:to>
                                        <p:strVal val="visible"/>
                                      </p:to>
                                    </p:set>
                                    <p:animEffect transition="in" filter="fade">
                                      <p:cBhvr>
                                        <p:cTn id="262" dur="1000"/>
                                        <p:tgtEl>
                                          <p:spTgt spid="98"/>
                                        </p:tgtEl>
                                      </p:cBhvr>
                                    </p:animEffect>
                                  </p:childTnLst>
                                </p:cTn>
                              </p:par>
                              <p:par>
                                <p:cTn id="263" presetID="10" presetClass="entr" presetSubtype="0" fill="hold" grpId="0" nodeType="withEffect">
                                  <p:stCondLst>
                                    <p:cond delay="0"/>
                                  </p:stCondLst>
                                  <p:childTnLst>
                                    <p:set>
                                      <p:cBhvr>
                                        <p:cTn id="264" dur="1" fill="hold">
                                          <p:stCondLst>
                                            <p:cond delay="0"/>
                                          </p:stCondLst>
                                        </p:cTn>
                                        <p:tgtEl>
                                          <p:spTgt spid="103"/>
                                        </p:tgtEl>
                                        <p:attrNameLst>
                                          <p:attrName>style.visibility</p:attrName>
                                        </p:attrNameLst>
                                      </p:cBhvr>
                                      <p:to>
                                        <p:strVal val="visible"/>
                                      </p:to>
                                    </p:set>
                                    <p:animEffect transition="in" filter="fade">
                                      <p:cBhvr>
                                        <p:cTn id="265" dur="1000"/>
                                        <p:tgtEl>
                                          <p:spTgt spid="103"/>
                                        </p:tgtEl>
                                      </p:cBhvr>
                                    </p:animEffect>
                                  </p:childTnLst>
                                </p:cTn>
                              </p:par>
                            </p:childTnLst>
                          </p:cTn>
                        </p:par>
                      </p:childTnLst>
                    </p:cTn>
                  </p:par>
                  <p:par>
                    <p:cTn id="266" fill="hold">
                      <p:stCondLst>
                        <p:cond delay="indefinite"/>
                      </p:stCondLst>
                      <p:childTnLst>
                        <p:par>
                          <p:cTn id="267" fill="hold">
                            <p:stCondLst>
                              <p:cond delay="0"/>
                            </p:stCondLst>
                            <p:childTnLst>
                              <p:par>
                                <p:cTn id="268" presetID="22" presetClass="entr" presetSubtype="1" fill="hold" grpId="0" nodeType="clickEffect">
                                  <p:stCondLst>
                                    <p:cond delay="0"/>
                                  </p:stCondLst>
                                  <p:childTnLst>
                                    <p:set>
                                      <p:cBhvr>
                                        <p:cTn id="269" dur="1" fill="hold">
                                          <p:stCondLst>
                                            <p:cond delay="0"/>
                                          </p:stCondLst>
                                        </p:cTn>
                                        <p:tgtEl>
                                          <p:spTgt spid="72"/>
                                        </p:tgtEl>
                                        <p:attrNameLst>
                                          <p:attrName>style.visibility</p:attrName>
                                        </p:attrNameLst>
                                      </p:cBhvr>
                                      <p:to>
                                        <p:strVal val="visible"/>
                                      </p:to>
                                    </p:set>
                                    <p:animEffect transition="in" filter="wipe(up)">
                                      <p:cBhvr>
                                        <p:cTn id="270" dur="1000"/>
                                        <p:tgtEl>
                                          <p:spTgt spid="72"/>
                                        </p:tgtEl>
                                      </p:cBhvr>
                                    </p:animEffect>
                                  </p:childTnLst>
                                </p:cTn>
                              </p:par>
                            </p:childTnLst>
                          </p:cTn>
                        </p:par>
                      </p:childTnLst>
                    </p:cTn>
                  </p:par>
                  <p:par>
                    <p:cTn id="271" fill="hold">
                      <p:stCondLst>
                        <p:cond delay="indefinite"/>
                      </p:stCondLst>
                      <p:childTnLst>
                        <p:par>
                          <p:cTn id="272" fill="hold">
                            <p:stCondLst>
                              <p:cond delay="0"/>
                            </p:stCondLst>
                            <p:childTnLst>
                              <p:par>
                                <p:cTn id="273" presetID="10" presetClass="entr" presetSubtype="0" fill="hold" grpId="0" nodeType="clickEffect">
                                  <p:stCondLst>
                                    <p:cond delay="0"/>
                                  </p:stCondLst>
                                  <p:childTnLst>
                                    <p:set>
                                      <p:cBhvr>
                                        <p:cTn id="274" dur="1" fill="hold">
                                          <p:stCondLst>
                                            <p:cond delay="0"/>
                                          </p:stCondLst>
                                        </p:cTn>
                                        <p:tgtEl>
                                          <p:spTgt spid="106"/>
                                        </p:tgtEl>
                                        <p:attrNameLst>
                                          <p:attrName>style.visibility</p:attrName>
                                        </p:attrNameLst>
                                      </p:cBhvr>
                                      <p:to>
                                        <p:strVal val="visible"/>
                                      </p:to>
                                    </p:set>
                                    <p:animEffect transition="in" filter="fade">
                                      <p:cBhvr>
                                        <p:cTn id="275" dur="500"/>
                                        <p:tgtEl>
                                          <p:spTgt spid="106"/>
                                        </p:tgtEl>
                                      </p:cBhvr>
                                    </p:animEffect>
                                  </p:childTnLst>
                                </p:cTn>
                              </p:par>
                            </p:childTnLst>
                          </p:cTn>
                        </p:par>
                      </p:childTnLst>
                    </p:cTn>
                  </p:par>
                  <p:par>
                    <p:cTn id="276" fill="hold">
                      <p:stCondLst>
                        <p:cond delay="indefinite"/>
                      </p:stCondLst>
                      <p:childTnLst>
                        <p:par>
                          <p:cTn id="277" fill="hold">
                            <p:stCondLst>
                              <p:cond delay="0"/>
                            </p:stCondLst>
                            <p:childTnLst>
                              <p:par>
                                <p:cTn id="278" presetID="22" presetClass="entr" presetSubtype="1" fill="hold" grpId="0" nodeType="clickEffect">
                                  <p:stCondLst>
                                    <p:cond delay="0"/>
                                  </p:stCondLst>
                                  <p:childTnLst>
                                    <p:set>
                                      <p:cBhvr>
                                        <p:cTn id="279" dur="1" fill="hold">
                                          <p:stCondLst>
                                            <p:cond delay="0"/>
                                          </p:stCondLst>
                                        </p:cTn>
                                        <p:tgtEl>
                                          <p:spTgt spid="74"/>
                                        </p:tgtEl>
                                        <p:attrNameLst>
                                          <p:attrName>style.visibility</p:attrName>
                                        </p:attrNameLst>
                                      </p:cBhvr>
                                      <p:to>
                                        <p:strVal val="visible"/>
                                      </p:to>
                                    </p:set>
                                    <p:animEffect transition="in" filter="wipe(up)">
                                      <p:cBhvr>
                                        <p:cTn id="280" dur="1000"/>
                                        <p:tgtEl>
                                          <p:spTgt spid="74"/>
                                        </p:tgtEl>
                                      </p:cBhvr>
                                    </p:animEffect>
                                  </p:childTnLst>
                                </p:cTn>
                              </p:par>
                            </p:childTnLst>
                          </p:cTn>
                        </p:par>
                        <p:par>
                          <p:cTn id="281" fill="hold">
                            <p:stCondLst>
                              <p:cond delay="1000"/>
                            </p:stCondLst>
                            <p:childTnLst>
                              <p:par>
                                <p:cTn id="282" presetID="22" presetClass="entr" presetSubtype="1" fill="hold" grpId="0" nodeType="afterEffect">
                                  <p:stCondLst>
                                    <p:cond delay="0"/>
                                  </p:stCondLst>
                                  <p:childTnLst>
                                    <p:set>
                                      <p:cBhvr>
                                        <p:cTn id="283" dur="1" fill="hold">
                                          <p:stCondLst>
                                            <p:cond delay="0"/>
                                          </p:stCondLst>
                                        </p:cTn>
                                        <p:tgtEl>
                                          <p:spTgt spid="73"/>
                                        </p:tgtEl>
                                        <p:attrNameLst>
                                          <p:attrName>style.visibility</p:attrName>
                                        </p:attrNameLst>
                                      </p:cBhvr>
                                      <p:to>
                                        <p:strVal val="visible"/>
                                      </p:to>
                                    </p:set>
                                    <p:animEffect transition="in" filter="wipe(up)">
                                      <p:cBhvr>
                                        <p:cTn id="284" dur="1000"/>
                                        <p:tgtEl>
                                          <p:spTgt spid="73"/>
                                        </p:tgtEl>
                                      </p:cBhvr>
                                    </p:animEffect>
                                  </p:childTnLst>
                                </p:cTn>
                              </p:par>
                            </p:childTnLst>
                          </p:cTn>
                        </p:par>
                      </p:childTnLst>
                    </p:cTn>
                  </p:par>
                  <p:par>
                    <p:cTn id="285" fill="hold">
                      <p:stCondLst>
                        <p:cond delay="indefinite"/>
                      </p:stCondLst>
                      <p:childTnLst>
                        <p:par>
                          <p:cTn id="286" fill="hold">
                            <p:stCondLst>
                              <p:cond delay="0"/>
                            </p:stCondLst>
                            <p:childTnLst>
                              <p:par>
                                <p:cTn id="287" presetID="22" presetClass="entr" presetSubtype="4" fill="hold" grpId="0" nodeType="clickEffect">
                                  <p:stCondLst>
                                    <p:cond delay="0"/>
                                  </p:stCondLst>
                                  <p:childTnLst>
                                    <p:set>
                                      <p:cBhvr>
                                        <p:cTn id="288" dur="1" fill="hold">
                                          <p:stCondLst>
                                            <p:cond delay="0"/>
                                          </p:stCondLst>
                                        </p:cTn>
                                        <p:tgtEl>
                                          <p:spTgt spid="75"/>
                                        </p:tgtEl>
                                        <p:attrNameLst>
                                          <p:attrName>style.visibility</p:attrName>
                                        </p:attrNameLst>
                                      </p:cBhvr>
                                      <p:to>
                                        <p:strVal val="visible"/>
                                      </p:to>
                                    </p:set>
                                    <p:animEffect transition="in" filter="wipe(down)">
                                      <p:cBhvr>
                                        <p:cTn id="289" dur="1000"/>
                                        <p:tgtEl>
                                          <p:spTgt spid="75"/>
                                        </p:tgtEl>
                                      </p:cBhvr>
                                    </p:animEffect>
                                  </p:childTnLst>
                                </p:cTn>
                              </p:par>
                            </p:childTnLst>
                          </p:cTn>
                        </p:par>
                        <p:par>
                          <p:cTn id="290" fill="hold">
                            <p:stCondLst>
                              <p:cond delay="1000"/>
                            </p:stCondLst>
                            <p:childTnLst>
                              <p:par>
                                <p:cTn id="291" presetID="22" presetClass="entr" presetSubtype="8" fill="hold" grpId="0" nodeType="afterEffect">
                                  <p:stCondLst>
                                    <p:cond delay="0"/>
                                  </p:stCondLst>
                                  <p:childTnLst>
                                    <p:set>
                                      <p:cBhvr>
                                        <p:cTn id="292" dur="1" fill="hold">
                                          <p:stCondLst>
                                            <p:cond delay="0"/>
                                          </p:stCondLst>
                                        </p:cTn>
                                        <p:tgtEl>
                                          <p:spTgt spid="76"/>
                                        </p:tgtEl>
                                        <p:attrNameLst>
                                          <p:attrName>style.visibility</p:attrName>
                                        </p:attrNameLst>
                                      </p:cBhvr>
                                      <p:to>
                                        <p:strVal val="visible"/>
                                      </p:to>
                                    </p:set>
                                    <p:animEffect transition="in" filter="wipe(left)">
                                      <p:cBhvr>
                                        <p:cTn id="293" dur="1000"/>
                                        <p:tgtEl>
                                          <p:spTgt spid="76"/>
                                        </p:tgtEl>
                                      </p:cBhvr>
                                    </p:animEffect>
                                  </p:childTnLst>
                                </p:cTn>
                              </p:par>
                            </p:childTnLst>
                          </p:cTn>
                        </p:par>
                        <p:par>
                          <p:cTn id="294" fill="hold">
                            <p:stCondLst>
                              <p:cond delay="2000"/>
                            </p:stCondLst>
                            <p:childTnLst>
                              <p:par>
                                <p:cTn id="295" presetID="22" presetClass="entr" presetSubtype="1" fill="hold" grpId="0" nodeType="afterEffect">
                                  <p:stCondLst>
                                    <p:cond delay="0"/>
                                  </p:stCondLst>
                                  <p:childTnLst>
                                    <p:set>
                                      <p:cBhvr>
                                        <p:cTn id="296" dur="1" fill="hold">
                                          <p:stCondLst>
                                            <p:cond delay="0"/>
                                          </p:stCondLst>
                                        </p:cTn>
                                        <p:tgtEl>
                                          <p:spTgt spid="77"/>
                                        </p:tgtEl>
                                        <p:attrNameLst>
                                          <p:attrName>style.visibility</p:attrName>
                                        </p:attrNameLst>
                                      </p:cBhvr>
                                      <p:to>
                                        <p:strVal val="visible"/>
                                      </p:to>
                                    </p:set>
                                    <p:animEffect transition="in" filter="wipe(up)">
                                      <p:cBhvr>
                                        <p:cTn id="297" dur="1000"/>
                                        <p:tgtEl>
                                          <p:spTgt spid="77"/>
                                        </p:tgtEl>
                                      </p:cBhvr>
                                    </p:animEffect>
                                  </p:childTnLst>
                                </p:cTn>
                              </p:par>
                            </p:childTnLst>
                          </p:cTn>
                        </p:par>
                      </p:childTnLst>
                    </p:cTn>
                  </p:par>
                  <p:par>
                    <p:cTn id="298" fill="hold">
                      <p:stCondLst>
                        <p:cond delay="indefinite"/>
                      </p:stCondLst>
                      <p:childTnLst>
                        <p:par>
                          <p:cTn id="299" fill="hold">
                            <p:stCondLst>
                              <p:cond delay="0"/>
                            </p:stCondLst>
                            <p:childTnLst>
                              <p:par>
                                <p:cTn id="300" presetID="22" presetClass="entr" presetSubtype="4" fill="hold" grpId="0" nodeType="clickEffect">
                                  <p:stCondLst>
                                    <p:cond delay="0"/>
                                  </p:stCondLst>
                                  <p:childTnLst>
                                    <p:set>
                                      <p:cBhvr>
                                        <p:cTn id="301" dur="1" fill="hold">
                                          <p:stCondLst>
                                            <p:cond delay="0"/>
                                          </p:stCondLst>
                                        </p:cTn>
                                        <p:tgtEl>
                                          <p:spTgt spid="78"/>
                                        </p:tgtEl>
                                        <p:attrNameLst>
                                          <p:attrName>style.visibility</p:attrName>
                                        </p:attrNameLst>
                                      </p:cBhvr>
                                      <p:to>
                                        <p:strVal val="visible"/>
                                      </p:to>
                                    </p:set>
                                    <p:animEffect transition="in" filter="wipe(down)">
                                      <p:cBhvr>
                                        <p:cTn id="302" dur="1000"/>
                                        <p:tgtEl>
                                          <p:spTgt spid="78"/>
                                        </p:tgtEl>
                                      </p:cBhvr>
                                    </p:animEffect>
                                  </p:childTnLst>
                                </p:cTn>
                              </p:par>
                            </p:childTnLst>
                          </p:cTn>
                        </p:par>
                        <p:par>
                          <p:cTn id="303" fill="hold">
                            <p:stCondLst>
                              <p:cond delay="1000"/>
                            </p:stCondLst>
                            <p:childTnLst>
                              <p:par>
                                <p:cTn id="304" presetID="22" presetClass="entr" presetSubtype="4" fill="hold" grpId="0" nodeType="afterEffect">
                                  <p:stCondLst>
                                    <p:cond delay="0"/>
                                  </p:stCondLst>
                                  <p:childTnLst>
                                    <p:set>
                                      <p:cBhvr>
                                        <p:cTn id="305" dur="1" fill="hold">
                                          <p:stCondLst>
                                            <p:cond delay="0"/>
                                          </p:stCondLst>
                                        </p:cTn>
                                        <p:tgtEl>
                                          <p:spTgt spid="80"/>
                                        </p:tgtEl>
                                        <p:attrNameLst>
                                          <p:attrName>style.visibility</p:attrName>
                                        </p:attrNameLst>
                                      </p:cBhvr>
                                      <p:to>
                                        <p:strVal val="visible"/>
                                      </p:to>
                                    </p:set>
                                    <p:animEffect transition="in" filter="wipe(down)">
                                      <p:cBhvr>
                                        <p:cTn id="306" dur="1000"/>
                                        <p:tgtEl>
                                          <p:spTgt spid="80"/>
                                        </p:tgtEl>
                                      </p:cBhvr>
                                    </p:animEffect>
                                  </p:childTnLst>
                                </p:cTn>
                              </p:par>
                            </p:childTnLst>
                          </p:cTn>
                        </p:par>
                        <p:par>
                          <p:cTn id="307" fill="hold">
                            <p:stCondLst>
                              <p:cond delay="2000"/>
                            </p:stCondLst>
                            <p:childTnLst>
                              <p:par>
                                <p:cTn id="308" presetID="22" presetClass="entr" presetSubtype="4" fill="hold" grpId="0" nodeType="afterEffect">
                                  <p:stCondLst>
                                    <p:cond delay="0"/>
                                  </p:stCondLst>
                                  <p:childTnLst>
                                    <p:set>
                                      <p:cBhvr>
                                        <p:cTn id="309" dur="1" fill="hold">
                                          <p:stCondLst>
                                            <p:cond delay="0"/>
                                          </p:stCondLst>
                                        </p:cTn>
                                        <p:tgtEl>
                                          <p:spTgt spid="81"/>
                                        </p:tgtEl>
                                        <p:attrNameLst>
                                          <p:attrName>style.visibility</p:attrName>
                                        </p:attrNameLst>
                                      </p:cBhvr>
                                      <p:to>
                                        <p:strVal val="visible"/>
                                      </p:to>
                                    </p:set>
                                    <p:animEffect transition="in" filter="wipe(down)">
                                      <p:cBhvr>
                                        <p:cTn id="310" dur="1000"/>
                                        <p:tgtEl>
                                          <p:spTgt spid="81"/>
                                        </p:tgtEl>
                                      </p:cBhvr>
                                    </p:animEffect>
                                  </p:childTnLst>
                                </p:cTn>
                              </p:par>
                            </p:childTnLst>
                          </p:cTn>
                        </p:par>
                        <p:par>
                          <p:cTn id="311" fill="hold">
                            <p:stCondLst>
                              <p:cond delay="3000"/>
                            </p:stCondLst>
                            <p:childTnLst>
                              <p:par>
                                <p:cTn id="312" presetID="22" presetClass="entr" presetSubtype="4" fill="hold" grpId="0" nodeType="afterEffect">
                                  <p:stCondLst>
                                    <p:cond delay="0"/>
                                  </p:stCondLst>
                                  <p:childTnLst>
                                    <p:set>
                                      <p:cBhvr>
                                        <p:cTn id="313" dur="1" fill="hold">
                                          <p:stCondLst>
                                            <p:cond delay="0"/>
                                          </p:stCondLst>
                                        </p:cTn>
                                        <p:tgtEl>
                                          <p:spTgt spid="79"/>
                                        </p:tgtEl>
                                        <p:attrNameLst>
                                          <p:attrName>style.visibility</p:attrName>
                                        </p:attrNameLst>
                                      </p:cBhvr>
                                      <p:to>
                                        <p:strVal val="visible"/>
                                      </p:to>
                                    </p:set>
                                    <p:animEffect transition="in" filter="wipe(down)">
                                      <p:cBhvr>
                                        <p:cTn id="314" dur="1000"/>
                                        <p:tgtEl>
                                          <p:spTgt spid="79"/>
                                        </p:tgtEl>
                                      </p:cBhvr>
                                    </p:animEffect>
                                  </p:childTnLst>
                                </p:cTn>
                              </p:par>
                            </p:childTnLst>
                          </p:cTn>
                        </p:par>
                      </p:childTnLst>
                    </p:cTn>
                  </p:par>
                  <p:par>
                    <p:cTn id="315" fill="hold">
                      <p:stCondLst>
                        <p:cond delay="indefinite"/>
                      </p:stCondLst>
                      <p:childTnLst>
                        <p:par>
                          <p:cTn id="316" fill="hold">
                            <p:stCondLst>
                              <p:cond delay="0"/>
                            </p:stCondLst>
                            <p:childTnLst>
                              <p:par>
                                <p:cTn id="317" presetID="22" presetClass="entr" presetSubtype="1" fill="hold" grpId="0" nodeType="clickEffect">
                                  <p:stCondLst>
                                    <p:cond delay="0"/>
                                  </p:stCondLst>
                                  <p:childTnLst>
                                    <p:set>
                                      <p:cBhvr>
                                        <p:cTn id="318" dur="1" fill="hold">
                                          <p:stCondLst>
                                            <p:cond delay="0"/>
                                          </p:stCondLst>
                                        </p:cTn>
                                        <p:tgtEl>
                                          <p:spTgt spid="82"/>
                                        </p:tgtEl>
                                        <p:attrNameLst>
                                          <p:attrName>style.visibility</p:attrName>
                                        </p:attrNameLst>
                                      </p:cBhvr>
                                      <p:to>
                                        <p:strVal val="visible"/>
                                      </p:to>
                                    </p:set>
                                    <p:animEffect transition="in" filter="wipe(up)">
                                      <p:cBhvr>
                                        <p:cTn id="319" dur="1000"/>
                                        <p:tgtEl>
                                          <p:spTgt spid="82"/>
                                        </p:tgtEl>
                                      </p:cBhvr>
                                    </p:animEffect>
                                  </p:childTnLst>
                                </p:cTn>
                              </p:par>
                            </p:childTnLst>
                          </p:cTn>
                        </p:par>
                        <p:par>
                          <p:cTn id="320" fill="hold">
                            <p:stCondLst>
                              <p:cond delay="1000"/>
                            </p:stCondLst>
                            <p:childTnLst>
                              <p:par>
                                <p:cTn id="321" presetID="22" presetClass="entr" presetSubtype="1" fill="hold" grpId="0" nodeType="afterEffect">
                                  <p:stCondLst>
                                    <p:cond delay="0"/>
                                  </p:stCondLst>
                                  <p:childTnLst>
                                    <p:set>
                                      <p:cBhvr>
                                        <p:cTn id="322" dur="1" fill="hold">
                                          <p:stCondLst>
                                            <p:cond delay="0"/>
                                          </p:stCondLst>
                                        </p:cTn>
                                        <p:tgtEl>
                                          <p:spTgt spid="83"/>
                                        </p:tgtEl>
                                        <p:attrNameLst>
                                          <p:attrName>style.visibility</p:attrName>
                                        </p:attrNameLst>
                                      </p:cBhvr>
                                      <p:to>
                                        <p:strVal val="visible"/>
                                      </p:to>
                                    </p:set>
                                    <p:animEffect transition="in" filter="wipe(up)">
                                      <p:cBhvr>
                                        <p:cTn id="323" dur="1000"/>
                                        <p:tgtEl>
                                          <p:spTgt spid="83"/>
                                        </p:tgtEl>
                                      </p:cBhvr>
                                    </p:animEffect>
                                  </p:childTnLst>
                                </p:cTn>
                              </p:par>
                            </p:childTnLst>
                          </p:cTn>
                        </p:par>
                      </p:childTnLst>
                    </p:cTn>
                  </p:par>
                  <p:par>
                    <p:cTn id="324" fill="hold">
                      <p:stCondLst>
                        <p:cond delay="indefinite"/>
                      </p:stCondLst>
                      <p:childTnLst>
                        <p:par>
                          <p:cTn id="325" fill="hold">
                            <p:stCondLst>
                              <p:cond delay="0"/>
                            </p:stCondLst>
                            <p:childTnLst>
                              <p:par>
                                <p:cTn id="326" presetID="22" presetClass="entr" presetSubtype="4" fill="hold" grpId="0" nodeType="clickEffect">
                                  <p:stCondLst>
                                    <p:cond delay="0"/>
                                  </p:stCondLst>
                                  <p:childTnLst>
                                    <p:set>
                                      <p:cBhvr>
                                        <p:cTn id="327" dur="1" fill="hold">
                                          <p:stCondLst>
                                            <p:cond delay="0"/>
                                          </p:stCondLst>
                                        </p:cTn>
                                        <p:tgtEl>
                                          <p:spTgt spid="84"/>
                                        </p:tgtEl>
                                        <p:attrNameLst>
                                          <p:attrName>style.visibility</p:attrName>
                                        </p:attrNameLst>
                                      </p:cBhvr>
                                      <p:to>
                                        <p:strVal val="visible"/>
                                      </p:to>
                                    </p:set>
                                    <p:animEffect transition="in" filter="wipe(down)">
                                      <p:cBhvr>
                                        <p:cTn id="328" dur="1000"/>
                                        <p:tgtEl>
                                          <p:spTgt spid="84"/>
                                        </p:tgtEl>
                                      </p:cBhvr>
                                    </p:animEffect>
                                  </p:childTnLst>
                                </p:cTn>
                              </p:par>
                            </p:childTnLst>
                          </p:cTn>
                        </p:par>
                        <p:par>
                          <p:cTn id="329" fill="hold">
                            <p:stCondLst>
                              <p:cond delay="1000"/>
                            </p:stCondLst>
                            <p:childTnLst>
                              <p:par>
                                <p:cTn id="330" presetID="22" presetClass="entr" presetSubtype="4" fill="hold" grpId="0" nodeType="afterEffect">
                                  <p:stCondLst>
                                    <p:cond delay="0"/>
                                  </p:stCondLst>
                                  <p:childTnLst>
                                    <p:set>
                                      <p:cBhvr>
                                        <p:cTn id="331" dur="1" fill="hold">
                                          <p:stCondLst>
                                            <p:cond delay="0"/>
                                          </p:stCondLst>
                                        </p:cTn>
                                        <p:tgtEl>
                                          <p:spTgt spid="86"/>
                                        </p:tgtEl>
                                        <p:attrNameLst>
                                          <p:attrName>style.visibility</p:attrName>
                                        </p:attrNameLst>
                                      </p:cBhvr>
                                      <p:to>
                                        <p:strVal val="visible"/>
                                      </p:to>
                                    </p:set>
                                    <p:animEffect transition="in" filter="wipe(down)">
                                      <p:cBhvr>
                                        <p:cTn id="332" dur="1000"/>
                                        <p:tgtEl>
                                          <p:spTgt spid="86"/>
                                        </p:tgtEl>
                                      </p:cBhvr>
                                    </p:animEffect>
                                  </p:childTnLst>
                                </p:cTn>
                              </p:par>
                            </p:childTnLst>
                          </p:cTn>
                        </p:par>
                      </p:childTnLst>
                    </p:cTn>
                  </p:par>
                  <p:par>
                    <p:cTn id="333" fill="hold">
                      <p:stCondLst>
                        <p:cond delay="indefinite"/>
                      </p:stCondLst>
                      <p:childTnLst>
                        <p:par>
                          <p:cTn id="334" fill="hold">
                            <p:stCondLst>
                              <p:cond delay="0"/>
                            </p:stCondLst>
                            <p:childTnLst>
                              <p:par>
                                <p:cTn id="335" presetID="22" presetClass="entr" presetSubtype="8" fill="hold" grpId="0" nodeType="clickEffect">
                                  <p:stCondLst>
                                    <p:cond delay="0"/>
                                  </p:stCondLst>
                                  <p:childTnLst>
                                    <p:set>
                                      <p:cBhvr>
                                        <p:cTn id="336" dur="1" fill="hold">
                                          <p:stCondLst>
                                            <p:cond delay="0"/>
                                          </p:stCondLst>
                                        </p:cTn>
                                        <p:tgtEl>
                                          <p:spTgt spid="85"/>
                                        </p:tgtEl>
                                        <p:attrNameLst>
                                          <p:attrName>style.visibility</p:attrName>
                                        </p:attrNameLst>
                                      </p:cBhvr>
                                      <p:to>
                                        <p:strVal val="visible"/>
                                      </p:to>
                                    </p:set>
                                    <p:animEffect transition="in" filter="wipe(left)">
                                      <p:cBhvr>
                                        <p:cTn id="337" dur="1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5" grpId="0" animBg="1"/>
      <p:bldP spid="56"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p:bldP spid="88" grpId="0"/>
      <p:bldP spid="89" grpId="0"/>
      <p:bldP spid="103" grpId="0"/>
      <p:bldP spid="104" grpId="0"/>
      <p:bldP spid="105" grpId="0"/>
      <p:bldP spid="10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6" name="TextBox 5"/>
          <p:cNvSpPr txBox="1"/>
          <p:nvPr/>
        </p:nvSpPr>
        <p:spPr>
          <a:xfrm>
            <a:off x="205540" y="122953"/>
            <a:ext cx="11780919" cy="1200329"/>
          </a:xfrm>
          <a:prstGeom prst="rect">
            <a:avLst/>
          </a:prstGeom>
          <a:noFill/>
        </p:spPr>
        <p:txBody>
          <a:bodyPr wrap="square" rtlCol="0">
            <a:spAutoFit/>
          </a:bodyPr>
          <a:lstStyle/>
          <a:p>
            <a:r>
              <a:rPr lang="en-US" b="1" dirty="0"/>
              <a:t>Q2) A square prism of side base 30 mm and height 50 mm rests with it base on the ground and one of the rectangular faces inclined at 30</a:t>
            </a:r>
            <a:r>
              <a:rPr lang="en-US" b="1" baseline="30000" dirty="0"/>
              <a:t>0</a:t>
            </a:r>
            <a:r>
              <a:rPr lang="en-US" b="1" dirty="0"/>
              <a:t> to the picture plane. The nearest vertical edges touches the PP. The station point is 45 mm in front of the PP, 60 mm above the ground an opposite to the nearest vertical edge that touches the PP. Draw the perspective view of the prism.</a:t>
            </a:r>
          </a:p>
        </p:txBody>
      </p:sp>
      <p:sp>
        <p:nvSpPr>
          <p:cNvPr id="120" name="Line 44"/>
          <p:cNvSpPr>
            <a:spLocks noChangeShapeType="1"/>
          </p:cNvSpPr>
          <p:nvPr/>
        </p:nvSpPr>
        <p:spPr bwMode="auto">
          <a:xfrm>
            <a:off x="3686175" y="2543175"/>
            <a:ext cx="50101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45"/>
          <p:cNvSpPr>
            <a:spLocks noChangeShapeType="1"/>
          </p:cNvSpPr>
          <p:nvPr/>
        </p:nvSpPr>
        <p:spPr bwMode="auto">
          <a:xfrm>
            <a:off x="3686175" y="4384675"/>
            <a:ext cx="50101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46"/>
          <p:cNvSpPr>
            <a:spLocks noChangeShapeType="1"/>
          </p:cNvSpPr>
          <p:nvPr/>
        </p:nvSpPr>
        <p:spPr bwMode="auto">
          <a:xfrm>
            <a:off x="3686175" y="6392863"/>
            <a:ext cx="50101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47"/>
          <p:cNvSpPr>
            <a:spLocks noChangeShapeType="1"/>
          </p:cNvSpPr>
          <p:nvPr/>
        </p:nvSpPr>
        <p:spPr bwMode="auto">
          <a:xfrm>
            <a:off x="3686175" y="4049713"/>
            <a:ext cx="40640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Line 48"/>
          <p:cNvSpPr>
            <a:spLocks noChangeShapeType="1"/>
          </p:cNvSpPr>
          <p:nvPr/>
        </p:nvSpPr>
        <p:spPr bwMode="auto">
          <a:xfrm flipV="1">
            <a:off x="5718175" y="1577975"/>
            <a:ext cx="1670050" cy="965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49"/>
          <p:cNvSpPr>
            <a:spLocks noChangeShapeType="1"/>
          </p:cNvSpPr>
          <p:nvPr/>
        </p:nvSpPr>
        <p:spPr bwMode="auto">
          <a:xfrm flipV="1">
            <a:off x="5718175" y="2039938"/>
            <a:ext cx="868363" cy="503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50"/>
          <p:cNvSpPr>
            <a:spLocks noChangeShapeType="1"/>
          </p:cNvSpPr>
          <p:nvPr/>
        </p:nvSpPr>
        <p:spPr bwMode="auto">
          <a:xfrm flipH="1" flipV="1">
            <a:off x="6084888" y="1169988"/>
            <a:ext cx="501650" cy="869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51"/>
          <p:cNvSpPr>
            <a:spLocks noChangeShapeType="1"/>
          </p:cNvSpPr>
          <p:nvPr/>
        </p:nvSpPr>
        <p:spPr bwMode="auto">
          <a:xfrm flipH="1">
            <a:off x="5216525" y="1169988"/>
            <a:ext cx="868363" cy="503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52"/>
          <p:cNvSpPr>
            <a:spLocks noChangeShapeType="1"/>
          </p:cNvSpPr>
          <p:nvPr/>
        </p:nvSpPr>
        <p:spPr bwMode="auto">
          <a:xfrm>
            <a:off x="5216525" y="1673225"/>
            <a:ext cx="501650" cy="869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53"/>
          <p:cNvSpPr>
            <a:spLocks noChangeShapeType="1"/>
          </p:cNvSpPr>
          <p:nvPr/>
        </p:nvSpPr>
        <p:spPr bwMode="auto">
          <a:xfrm>
            <a:off x="5718175" y="2543175"/>
            <a:ext cx="0" cy="15065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54"/>
          <p:cNvSpPr>
            <a:spLocks noChangeShapeType="1"/>
          </p:cNvSpPr>
          <p:nvPr/>
        </p:nvSpPr>
        <p:spPr bwMode="auto">
          <a:xfrm flipV="1">
            <a:off x="5718175" y="2543175"/>
            <a:ext cx="2606675" cy="15065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55"/>
          <p:cNvSpPr>
            <a:spLocks noChangeShapeType="1"/>
          </p:cNvSpPr>
          <p:nvPr/>
        </p:nvSpPr>
        <p:spPr bwMode="auto">
          <a:xfrm flipH="1" flipV="1">
            <a:off x="4849813" y="2543175"/>
            <a:ext cx="868363" cy="15065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56"/>
          <p:cNvSpPr>
            <a:spLocks noChangeShapeType="1"/>
          </p:cNvSpPr>
          <p:nvPr/>
        </p:nvSpPr>
        <p:spPr bwMode="auto">
          <a:xfrm>
            <a:off x="5216525" y="1673225"/>
            <a:ext cx="501650" cy="23764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57"/>
          <p:cNvSpPr>
            <a:spLocks noChangeShapeType="1"/>
          </p:cNvSpPr>
          <p:nvPr/>
        </p:nvSpPr>
        <p:spPr bwMode="auto">
          <a:xfrm flipV="1">
            <a:off x="5718175" y="1169988"/>
            <a:ext cx="366713" cy="2879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58"/>
          <p:cNvSpPr>
            <a:spLocks noChangeShapeType="1"/>
          </p:cNvSpPr>
          <p:nvPr/>
        </p:nvSpPr>
        <p:spPr bwMode="auto">
          <a:xfrm flipH="1">
            <a:off x="5718175" y="2039938"/>
            <a:ext cx="868363" cy="20097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59"/>
          <p:cNvSpPr>
            <a:spLocks noChangeShapeType="1"/>
          </p:cNvSpPr>
          <p:nvPr/>
        </p:nvSpPr>
        <p:spPr bwMode="auto">
          <a:xfrm>
            <a:off x="4849813" y="2543175"/>
            <a:ext cx="0" cy="1841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60"/>
          <p:cNvSpPr>
            <a:spLocks noChangeShapeType="1"/>
          </p:cNvSpPr>
          <p:nvPr/>
        </p:nvSpPr>
        <p:spPr bwMode="auto">
          <a:xfrm>
            <a:off x="8324850" y="2543175"/>
            <a:ext cx="0" cy="1841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61"/>
          <p:cNvSpPr>
            <a:spLocks noChangeShapeType="1"/>
          </p:cNvSpPr>
          <p:nvPr/>
        </p:nvSpPr>
        <p:spPr bwMode="auto">
          <a:xfrm>
            <a:off x="5718175" y="4049713"/>
            <a:ext cx="0" cy="2343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62"/>
          <p:cNvSpPr>
            <a:spLocks noChangeShapeType="1"/>
          </p:cNvSpPr>
          <p:nvPr/>
        </p:nvSpPr>
        <p:spPr bwMode="auto">
          <a:xfrm flipV="1">
            <a:off x="5718175" y="4719638"/>
            <a:ext cx="0" cy="1673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63"/>
          <p:cNvSpPr>
            <a:spLocks noChangeShapeType="1"/>
          </p:cNvSpPr>
          <p:nvPr/>
        </p:nvSpPr>
        <p:spPr bwMode="auto">
          <a:xfrm flipV="1">
            <a:off x="5718175" y="4384675"/>
            <a:ext cx="2606675" cy="2008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Line 64"/>
          <p:cNvSpPr>
            <a:spLocks noChangeShapeType="1"/>
          </p:cNvSpPr>
          <p:nvPr/>
        </p:nvSpPr>
        <p:spPr bwMode="auto">
          <a:xfrm flipH="1">
            <a:off x="5718175" y="4384675"/>
            <a:ext cx="2606675" cy="334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Line 65"/>
          <p:cNvSpPr>
            <a:spLocks noChangeShapeType="1"/>
          </p:cNvSpPr>
          <p:nvPr/>
        </p:nvSpPr>
        <p:spPr bwMode="auto">
          <a:xfrm flipH="1" flipV="1">
            <a:off x="4849813" y="4384675"/>
            <a:ext cx="868363" cy="334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Line 66"/>
          <p:cNvSpPr>
            <a:spLocks noChangeShapeType="1"/>
          </p:cNvSpPr>
          <p:nvPr/>
        </p:nvSpPr>
        <p:spPr bwMode="auto">
          <a:xfrm>
            <a:off x="4849813" y="4384675"/>
            <a:ext cx="868363" cy="2008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Line 67"/>
          <p:cNvSpPr>
            <a:spLocks noChangeShapeType="1"/>
          </p:cNvSpPr>
          <p:nvPr/>
        </p:nvSpPr>
        <p:spPr bwMode="auto">
          <a:xfrm>
            <a:off x="6369050" y="2543175"/>
            <a:ext cx="0" cy="3348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68"/>
          <p:cNvSpPr>
            <a:spLocks noChangeShapeType="1"/>
          </p:cNvSpPr>
          <p:nvPr/>
        </p:nvSpPr>
        <p:spPr bwMode="auto">
          <a:xfrm>
            <a:off x="5400675" y="2543175"/>
            <a:ext cx="0" cy="3114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Line 69"/>
          <p:cNvSpPr>
            <a:spLocks noChangeShapeType="1"/>
          </p:cNvSpPr>
          <p:nvPr/>
        </p:nvSpPr>
        <p:spPr bwMode="auto">
          <a:xfrm flipH="1" flipV="1">
            <a:off x="4849813" y="4384675"/>
            <a:ext cx="1519238" cy="250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Line 70"/>
          <p:cNvSpPr>
            <a:spLocks noChangeShapeType="1"/>
          </p:cNvSpPr>
          <p:nvPr/>
        </p:nvSpPr>
        <p:spPr bwMode="auto">
          <a:xfrm flipV="1">
            <a:off x="5400675" y="4384675"/>
            <a:ext cx="2924175" cy="2111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Line 71"/>
          <p:cNvSpPr>
            <a:spLocks noChangeShapeType="1"/>
          </p:cNvSpPr>
          <p:nvPr/>
        </p:nvSpPr>
        <p:spPr bwMode="auto">
          <a:xfrm>
            <a:off x="5910263" y="2543175"/>
            <a:ext cx="0" cy="2016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Line 72"/>
          <p:cNvSpPr>
            <a:spLocks noChangeShapeType="1"/>
          </p:cNvSpPr>
          <p:nvPr/>
        </p:nvSpPr>
        <p:spPr bwMode="auto">
          <a:xfrm flipV="1">
            <a:off x="5718175" y="5891213"/>
            <a:ext cx="650875" cy="5016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Line 73"/>
          <p:cNvSpPr>
            <a:spLocks noChangeShapeType="1"/>
          </p:cNvSpPr>
          <p:nvPr/>
        </p:nvSpPr>
        <p:spPr bwMode="auto">
          <a:xfrm flipV="1">
            <a:off x="6369050" y="4635500"/>
            <a:ext cx="0" cy="1255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Line 74"/>
          <p:cNvSpPr>
            <a:spLocks noChangeShapeType="1"/>
          </p:cNvSpPr>
          <p:nvPr/>
        </p:nvSpPr>
        <p:spPr bwMode="auto">
          <a:xfrm flipH="1">
            <a:off x="5718175" y="4635500"/>
            <a:ext cx="650875" cy="84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Line 75"/>
          <p:cNvSpPr>
            <a:spLocks noChangeShapeType="1"/>
          </p:cNvSpPr>
          <p:nvPr/>
        </p:nvSpPr>
        <p:spPr bwMode="auto">
          <a:xfrm flipH="1" flipV="1">
            <a:off x="5400675" y="4595813"/>
            <a:ext cx="317500" cy="123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Line 76"/>
          <p:cNvSpPr>
            <a:spLocks noChangeShapeType="1"/>
          </p:cNvSpPr>
          <p:nvPr/>
        </p:nvSpPr>
        <p:spPr bwMode="auto">
          <a:xfrm flipV="1">
            <a:off x="5400675" y="4559300"/>
            <a:ext cx="509588" cy="36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Line 77"/>
          <p:cNvSpPr>
            <a:spLocks noChangeShapeType="1"/>
          </p:cNvSpPr>
          <p:nvPr/>
        </p:nvSpPr>
        <p:spPr bwMode="auto">
          <a:xfrm>
            <a:off x="5910263" y="4559300"/>
            <a:ext cx="458788" cy="76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Line 78"/>
          <p:cNvSpPr>
            <a:spLocks noChangeShapeType="1"/>
          </p:cNvSpPr>
          <p:nvPr/>
        </p:nvSpPr>
        <p:spPr bwMode="auto">
          <a:xfrm>
            <a:off x="5400675" y="4595813"/>
            <a:ext cx="0" cy="1062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Line 79"/>
          <p:cNvSpPr>
            <a:spLocks noChangeShapeType="1"/>
          </p:cNvSpPr>
          <p:nvPr/>
        </p:nvSpPr>
        <p:spPr bwMode="auto">
          <a:xfrm>
            <a:off x="5400675" y="5657850"/>
            <a:ext cx="317500" cy="7350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80"/>
          <p:cNvSpPr>
            <a:spLocks/>
          </p:cNvSpPr>
          <p:nvPr/>
        </p:nvSpPr>
        <p:spPr bwMode="auto">
          <a:xfrm>
            <a:off x="7439025" y="2254250"/>
            <a:ext cx="15875" cy="120650"/>
          </a:xfrm>
          <a:custGeom>
            <a:avLst/>
            <a:gdLst>
              <a:gd name="T0" fmla="*/ 30 w 30"/>
              <a:gd name="T1" fmla="*/ 229 h 229"/>
              <a:gd name="T2" fmla="*/ 19 w 30"/>
              <a:gd name="T3" fmla="*/ 115 h 229"/>
              <a:gd name="T4" fmla="*/ 0 w 30"/>
              <a:gd name="T5" fmla="*/ 0 h 229"/>
            </a:gdLst>
            <a:ahLst/>
            <a:cxnLst>
              <a:cxn ang="0">
                <a:pos x="T0" y="T1"/>
              </a:cxn>
              <a:cxn ang="0">
                <a:pos x="T2" y="T3"/>
              </a:cxn>
              <a:cxn ang="0">
                <a:pos x="T4" y="T5"/>
              </a:cxn>
            </a:cxnLst>
            <a:rect l="0" t="0" r="r" b="b"/>
            <a:pathLst>
              <a:path w="30" h="229">
                <a:moveTo>
                  <a:pt x="30" y="229"/>
                </a:moveTo>
                <a:lnTo>
                  <a:pt x="19" y="115"/>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81"/>
          <p:cNvSpPr>
            <a:spLocks/>
          </p:cNvSpPr>
          <p:nvPr/>
        </p:nvSpPr>
        <p:spPr bwMode="auto">
          <a:xfrm>
            <a:off x="7307263" y="1817688"/>
            <a:ext cx="46038" cy="114300"/>
          </a:xfrm>
          <a:custGeom>
            <a:avLst/>
            <a:gdLst>
              <a:gd name="T0" fmla="*/ 88 w 88"/>
              <a:gd name="T1" fmla="*/ 215 h 215"/>
              <a:gd name="T2" fmla="*/ 46 w 88"/>
              <a:gd name="T3" fmla="*/ 107 h 215"/>
              <a:gd name="T4" fmla="*/ 0 w 88"/>
              <a:gd name="T5" fmla="*/ 0 h 215"/>
            </a:gdLst>
            <a:ahLst/>
            <a:cxnLst>
              <a:cxn ang="0">
                <a:pos x="T0" y="T1"/>
              </a:cxn>
              <a:cxn ang="0">
                <a:pos x="T2" y="T3"/>
              </a:cxn>
              <a:cxn ang="0">
                <a:pos x="T4" y="T5"/>
              </a:cxn>
            </a:cxnLst>
            <a:rect l="0" t="0" r="r" b="b"/>
            <a:pathLst>
              <a:path w="88" h="215">
                <a:moveTo>
                  <a:pt x="88" y="215"/>
                </a:moveTo>
                <a:lnTo>
                  <a:pt x="46" y="107"/>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82"/>
          <p:cNvSpPr>
            <a:spLocks/>
          </p:cNvSpPr>
          <p:nvPr/>
        </p:nvSpPr>
        <p:spPr bwMode="auto">
          <a:xfrm>
            <a:off x="7427913" y="2373313"/>
            <a:ext cx="55563" cy="169863"/>
          </a:xfrm>
          <a:custGeom>
            <a:avLst/>
            <a:gdLst>
              <a:gd name="T0" fmla="*/ 105 w 105"/>
              <a:gd name="T1" fmla="*/ 0 h 320"/>
              <a:gd name="T2" fmla="*/ 0 w 105"/>
              <a:gd name="T3" fmla="*/ 6 h 320"/>
              <a:gd name="T4" fmla="*/ 68 w 105"/>
              <a:gd name="T5" fmla="*/ 320 h 320"/>
              <a:gd name="T6" fmla="*/ 105 w 105"/>
              <a:gd name="T7" fmla="*/ 0 h 320"/>
            </a:gdLst>
            <a:ahLst/>
            <a:cxnLst>
              <a:cxn ang="0">
                <a:pos x="T0" y="T1"/>
              </a:cxn>
              <a:cxn ang="0">
                <a:pos x="T2" y="T3"/>
              </a:cxn>
              <a:cxn ang="0">
                <a:pos x="T4" y="T5"/>
              </a:cxn>
              <a:cxn ang="0">
                <a:pos x="T6" y="T7"/>
              </a:cxn>
            </a:cxnLst>
            <a:rect l="0" t="0" r="r" b="b"/>
            <a:pathLst>
              <a:path w="105" h="320">
                <a:moveTo>
                  <a:pt x="105" y="0"/>
                </a:moveTo>
                <a:lnTo>
                  <a:pt x="0" y="6"/>
                </a:lnTo>
                <a:lnTo>
                  <a:pt x="68" y="320"/>
                </a:lnTo>
                <a:lnTo>
                  <a:pt x="10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83"/>
          <p:cNvSpPr>
            <a:spLocks/>
          </p:cNvSpPr>
          <p:nvPr/>
        </p:nvSpPr>
        <p:spPr bwMode="auto">
          <a:xfrm>
            <a:off x="7229475" y="1668463"/>
            <a:ext cx="101600" cy="161925"/>
          </a:xfrm>
          <a:custGeom>
            <a:avLst/>
            <a:gdLst>
              <a:gd name="T0" fmla="*/ 99 w 192"/>
              <a:gd name="T1" fmla="*/ 305 h 305"/>
              <a:gd name="T2" fmla="*/ 192 w 192"/>
              <a:gd name="T3" fmla="*/ 258 h 305"/>
              <a:gd name="T4" fmla="*/ 0 w 192"/>
              <a:gd name="T5" fmla="*/ 0 h 305"/>
              <a:gd name="T6" fmla="*/ 99 w 192"/>
              <a:gd name="T7" fmla="*/ 305 h 305"/>
            </a:gdLst>
            <a:ahLst/>
            <a:cxnLst>
              <a:cxn ang="0">
                <a:pos x="T0" y="T1"/>
              </a:cxn>
              <a:cxn ang="0">
                <a:pos x="T2" y="T3"/>
              </a:cxn>
              <a:cxn ang="0">
                <a:pos x="T4" y="T5"/>
              </a:cxn>
              <a:cxn ang="0">
                <a:pos x="T6" y="T7"/>
              </a:cxn>
            </a:cxnLst>
            <a:rect l="0" t="0" r="r" b="b"/>
            <a:pathLst>
              <a:path w="192" h="305">
                <a:moveTo>
                  <a:pt x="99" y="305"/>
                </a:moveTo>
                <a:lnTo>
                  <a:pt x="192" y="258"/>
                </a:lnTo>
                <a:lnTo>
                  <a:pt x="0" y="0"/>
                </a:lnTo>
                <a:lnTo>
                  <a:pt x="99"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84"/>
          <p:cNvSpPr>
            <a:spLocks noChangeArrowheads="1"/>
          </p:cNvSpPr>
          <p:nvPr/>
        </p:nvSpPr>
        <p:spPr bwMode="auto">
          <a:xfrm rot="4500000">
            <a:off x="7186613" y="1989138"/>
            <a:ext cx="4714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rPr>
              <a:t>30°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2" name="Line 86"/>
          <p:cNvSpPr>
            <a:spLocks noChangeShapeType="1"/>
          </p:cNvSpPr>
          <p:nvPr/>
        </p:nvSpPr>
        <p:spPr bwMode="auto">
          <a:xfrm flipH="1">
            <a:off x="3679825" y="2543175"/>
            <a:ext cx="31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Line 87"/>
          <p:cNvSpPr>
            <a:spLocks noChangeShapeType="1"/>
          </p:cNvSpPr>
          <p:nvPr/>
        </p:nvSpPr>
        <p:spPr bwMode="auto">
          <a:xfrm flipH="1">
            <a:off x="3679825" y="4049713"/>
            <a:ext cx="31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88"/>
          <p:cNvSpPr>
            <a:spLocks noChangeShapeType="1"/>
          </p:cNvSpPr>
          <p:nvPr/>
        </p:nvSpPr>
        <p:spPr bwMode="auto">
          <a:xfrm>
            <a:off x="3686175" y="2709863"/>
            <a:ext cx="0" cy="168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89"/>
          <p:cNvSpPr>
            <a:spLocks noChangeShapeType="1"/>
          </p:cNvSpPr>
          <p:nvPr/>
        </p:nvSpPr>
        <p:spPr bwMode="auto">
          <a:xfrm flipV="1">
            <a:off x="3686175" y="3714750"/>
            <a:ext cx="0" cy="166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90"/>
          <p:cNvSpPr>
            <a:spLocks/>
          </p:cNvSpPr>
          <p:nvPr/>
        </p:nvSpPr>
        <p:spPr bwMode="auto">
          <a:xfrm>
            <a:off x="3657600" y="2543175"/>
            <a:ext cx="55563" cy="166688"/>
          </a:xfrm>
          <a:custGeom>
            <a:avLst/>
            <a:gdLst>
              <a:gd name="T0" fmla="*/ 0 w 105"/>
              <a:gd name="T1" fmla="*/ 316 h 316"/>
              <a:gd name="T2" fmla="*/ 105 w 105"/>
              <a:gd name="T3" fmla="*/ 316 h 316"/>
              <a:gd name="T4" fmla="*/ 52 w 105"/>
              <a:gd name="T5" fmla="*/ 0 h 316"/>
              <a:gd name="T6" fmla="*/ 0 w 105"/>
              <a:gd name="T7" fmla="*/ 316 h 316"/>
            </a:gdLst>
            <a:ahLst/>
            <a:cxnLst>
              <a:cxn ang="0">
                <a:pos x="T0" y="T1"/>
              </a:cxn>
              <a:cxn ang="0">
                <a:pos x="T2" y="T3"/>
              </a:cxn>
              <a:cxn ang="0">
                <a:pos x="T4" y="T5"/>
              </a:cxn>
              <a:cxn ang="0">
                <a:pos x="T6" y="T7"/>
              </a:cxn>
            </a:cxnLst>
            <a:rect l="0" t="0" r="r" b="b"/>
            <a:pathLst>
              <a:path w="105" h="316">
                <a:moveTo>
                  <a:pt x="0" y="316"/>
                </a:moveTo>
                <a:lnTo>
                  <a:pt x="105" y="316"/>
                </a:lnTo>
                <a:lnTo>
                  <a:pt x="52" y="0"/>
                </a:lnTo>
                <a:lnTo>
                  <a:pt x="0" y="3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91"/>
          <p:cNvSpPr>
            <a:spLocks/>
          </p:cNvSpPr>
          <p:nvPr/>
        </p:nvSpPr>
        <p:spPr bwMode="auto">
          <a:xfrm>
            <a:off x="3657600" y="3881438"/>
            <a:ext cx="55563" cy="168275"/>
          </a:xfrm>
          <a:custGeom>
            <a:avLst/>
            <a:gdLst>
              <a:gd name="T0" fmla="*/ 0 w 105"/>
              <a:gd name="T1" fmla="*/ 0 h 316"/>
              <a:gd name="T2" fmla="*/ 105 w 105"/>
              <a:gd name="T3" fmla="*/ 0 h 316"/>
              <a:gd name="T4" fmla="*/ 52 w 105"/>
              <a:gd name="T5" fmla="*/ 316 h 316"/>
              <a:gd name="T6" fmla="*/ 0 w 105"/>
              <a:gd name="T7" fmla="*/ 0 h 316"/>
            </a:gdLst>
            <a:ahLst/>
            <a:cxnLst>
              <a:cxn ang="0">
                <a:pos x="T0" y="T1"/>
              </a:cxn>
              <a:cxn ang="0">
                <a:pos x="T2" y="T3"/>
              </a:cxn>
              <a:cxn ang="0">
                <a:pos x="T4" y="T5"/>
              </a:cxn>
              <a:cxn ang="0">
                <a:pos x="T6" y="T7"/>
              </a:cxn>
            </a:cxnLst>
            <a:rect l="0" t="0" r="r" b="b"/>
            <a:pathLst>
              <a:path w="105" h="316">
                <a:moveTo>
                  <a:pt x="0" y="0"/>
                </a:moveTo>
                <a:lnTo>
                  <a:pt x="105" y="0"/>
                </a:lnTo>
                <a:lnTo>
                  <a:pt x="52" y="31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92"/>
          <p:cNvSpPr>
            <a:spLocks noChangeArrowheads="1"/>
          </p:cNvSpPr>
          <p:nvPr/>
        </p:nvSpPr>
        <p:spPr bwMode="auto">
          <a:xfrm rot="16200000">
            <a:off x="3222625" y="3063875"/>
            <a:ext cx="9779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rPr>
              <a:t>45.0000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1" name="Line 95"/>
          <p:cNvSpPr>
            <a:spLocks noChangeShapeType="1"/>
          </p:cNvSpPr>
          <p:nvPr/>
        </p:nvSpPr>
        <p:spPr bwMode="auto">
          <a:xfrm flipH="1">
            <a:off x="3679825" y="4384675"/>
            <a:ext cx="31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Line 96"/>
          <p:cNvSpPr>
            <a:spLocks noChangeShapeType="1"/>
          </p:cNvSpPr>
          <p:nvPr/>
        </p:nvSpPr>
        <p:spPr bwMode="auto">
          <a:xfrm flipH="1">
            <a:off x="3679825" y="6392863"/>
            <a:ext cx="31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Line 97"/>
          <p:cNvSpPr>
            <a:spLocks noChangeShapeType="1"/>
          </p:cNvSpPr>
          <p:nvPr/>
        </p:nvSpPr>
        <p:spPr bwMode="auto">
          <a:xfrm>
            <a:off x="3686175" y="4551363"/>
            <a:ext cx="0" cy="422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Line 98"/>
          <p:cNvSpPr>
            <a:spLocks noChangeShapeType="1"/>
          </p:cNvSpPr>
          <p:nvPr/>
        </p:nvSpPr>
        <p:spPr bwMode="auto">
          <a:xfrm flipV="1">
            <a:off x="3686175" y="5805488"/>
            <a:ext cx="0" cy="420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Freeform 99"/>
          <p:cNvSpPr>
            <a:spLocks/>
          </p:cNvSpPr>
          <p:nvPr/>
        </p:nvSpPr>
        <p:spPr bwMode="auto">
          <a:xfrm>
            <a:off x="3657600" y="4384675"/>
            <a:ext cx="55563" cy="166688"/>
          </a:xfrm>
          <a:custGeom>
            <a:avLst/>
            <a:gdLst>
              <a:gd name="T0" fmla="*/ 0 w 105"/>
              <a:gd name="T1" fmla="*/ 316 h 316"/>
              <a:gd name="T2" fmla="*/ 105 w 105"/>
              <a:gd name="T3" fmla="*/ 316 h 316"/>
              <a:gd name="T4" fmla="*/ 52 w 105"/>
              <a:gd name="T5" fmla="*/ 0 h 316"/>
              <a:gd name="T6" fmla="*/ 0 w 105"/>
              <a:gd name="T7" fmla="*/ 316 h 316"/>
            </a:gdLst>
            <a:ahLst/>
            <a:cxnLst>
              <a:cxn ang="0">
                <a:pos x="T0" y="T1"/>
              </a:cxn>
              <a:cxn ang="0">
                <a:pos x="T2" y="T3"/>
              </a:cxn>
              <a:cxn ang="0">
                <a:pos x="T4" y="T5"/>
              </a:cxn>
              <a:cxn ang="0">
                <a:pos x="T6" y="T7"/>
              </a:cxn>
            </a:cxnLst>
            <a:rect l="0" t="0" r="r" b="b"/>
            <a:pathLst>
              <a:path w="105" h="316">
                <a:moveTo>
                  <a:pt x="0" y="316"/>
                </a:moveTo>
                <a:lnTo>
                  <a:pt x="105" y="316"/>
                </a:lnTo>
                <a:lnTo>
                  <a:pt x="52" y="0"/>
                </a:lnTo>
                <a:lnTo>
                  <a:pt x="0" y="3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00"/>
          <p:cNvSpPr>
            <a:spLocks/>
          </p:cNvSpPr>
          <p:nvPr/>
        </p:nvSpPr>
        <p:spPr bwMode="auto">
          <a:xfrm>
            <a:off x="3657600" y="6226175"/>
            <a:ext cx="55563" cy="166688"/>
          </a:xfrm>
          <a:custGeom>
            <a:avLst/>
            <a:gdLst>
              <a:gd name="T0" fmla="*/ 0 w 105"/>
              <a:gd name="T1" fmla="*/ 0 h 316"/>
              <a:gd name="T2" fmla="*/ 105 w 105"/>
              <a:gd name="T3" fmla="*/ 0 h 316"/>
              <a:gd name="T4" fmla="*/ 52 w 105"/>
              <a:gd name="T5" fmla="*/ 316 h 316"/>
              <a:gd name="T6" fmla="*/ 0 w 105"/>
              <a:gd name="T7" fmla="*/ 0 h 316"/>
            </a:gdLst>
            <a:ahLst/>
            <a:cxnLst>
              <a:cxn ang="0">
                <a:pos x="T0" y="T1"/>
              </a:cxn>
              <a:cxn ang="0">
                <a:pos x="T2" y="T3"/>
              </a:cxn>
              <a:cxn ang="0">
                <a:pos x="T4" y="T5"/>
              </a:cxn>
              <a:cxn ang="0">
                <a:pos x="T6" y="T7"/>
              </a:cxn>
            </a:cxnLst>
            <a:rect l="0" t="0" r="r" b="b"/>
            <a:pathLst>
              <a:path w="105" h="316">
                <a:moveTo>
                  <a:pt x="0" y="0"/>
                </a:moveTo>
                <a:lnTo>
                  <a:pt x="105" y="0"/>
                </a:lnTo>
                <a:lnTo>
                  <a:pt x="52" y="31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01"/>
          <p:cNvSpPr>
            <a:spLocks noChangeArrowheads="1"/>
          </p:cNvSpPr>
          <p:nvPr/>
        </p:nvSpPr>
        <p:spPr bwMode="auto">
          <a:xfrm rot="16200000">
            <a:off x="3222625" y="5159375"/>
            <a:ext cx="9779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rPr>
              <a:t>60.0000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9" name="TextBox 178"/>
          <p:cNvSpPr txBox="1"/>
          <p:nvPr/>
        </p:nvSpPr>
        <p:spPr>
          <a:xfrm>
            <a:off x="8572499" y="2383429"/>
            <a:ext cx="584200" cy="375314"/>
          </a:xfrm>
          <a:prstGeom prst="rect">
            <a:avLst/>
          </a:prstGeom>
          <a:noFill/>
        </p:spPr>
        <p:txBody>
          <a:bodyPr wrap="square" rtlCol="0">
            <a:spAutoFit/>
          </a:bodyPr>
          <a:lstStyle/>
          <a:p>
            <a:pPr algn="ctr"/>
            <a:r>
              <a:rPr lang="en-US" dirty="0"/>
              <a:t>PP</a:t>
            </a:r>
          </a:p>
        </p:txBody>
      </p:sp>
      <p:sp>
        <p:nvSpPr>
          <p:cNvPr id="180" name="TextBox 179"/>
          <p:cNvSpPr txBox="1"/>
          <p:nvPr/>
        </p:nvSpPr>
        <p:spPr>
          <a:xfrm>
            <a:off x="8570118" y="4183986"/>
            <a:ext cx="584200" cy="375314"/>
          </a:xfrm>
          <a:prstGeom prst="rect">
            <a:avLst/>
          </a:prstGeom>
          <a:noFill/>
        </p:spPr>
        <p:txBody>
          <a:bodyPr wrap="square" rtlCol="0">
            <a:spAutoFit/>
          </a:bodyPr>
          <a:lstStyle/>
          <a:p>
            <a:pPr algn="ctr"/>
            <a:r>
              <a:rPr lang="en-US" dirty="0"/>
              <a:t>HL</a:t>
            </a:r>
          </a:p>
        </p:txBody>
      </p:sp>
      <p:sp>
        <p:nvSpPr>
          <p:cNvPr id="181" name="TextBox 180"/>
          <p:cNvSpPr txBox="1"/>
          <p:nvPr/>
        </p:nvSpPr>
        <p:spPr>
          <a:xfrm>
            <a:off x="8570118" y="6189995"/>
            <a:ext cx="584200" cy="375314"/>
          </a:xfrm>
          <a:prstGeom prst="rect">
            <a:avLst/>
          </a:prstGeom>
          <a:noFill/>
        </p:spPr>
        <p:txBody>
          <a:bodyPr wrap="square" rtlCol="0">
            <a:spAutoFit/>
          </a:bodyPr>
          <a:lstStyle/>
          <a:p>
            <a:pPr algn="ctr"/>
            <a:r>
              <a:rPr lang="en-US" dirty="0"/>
              <a:t>GL</a:t>
            </a:r>
          </a:p>
        </p:txBody>
      </p:sp>
      <p:sp>
        <p:nvSpPr>
          <p:cNvPr id="182" name="TextBox 181"/>
          <p:cNvSpPr txBox="1"/>
          <p:nvPr/>
        </p:nvSpPr>
        <p:spPr>
          <a:xfrm>
            <a:off x="5308600" y="3954260"/>
            <a:ext cx="584200" cy="375314"/>
          </a:xfrm>
          <a:prstGeom prst="rect">
            <a:avLst/>
          </a:prstGeom>
          <a:noFill/>
        </p:spPr>
        <p:txBody>
          <a:bodyPr wrap="square" rtlCol="0">
            <a:spAutoFit/>
          </a:bodyPr>
          <a:lstStyle/>
          <a:p>
            <a:pPr algn="ctr"/>
            <a:r>
              <a:rPr lang="en-US" dirty="0"/>
              <a:t>SP</a:t>
            </a:r>
          </a:p>
        </p:txBody>
      </p:sp>
      <p:sp>
        <p:nvSpPr>
          <p:cNvPr id="183" name="TextBox 182"/>
          <p:cNvSpPr txBox="1"/>
          <p:nvPr/>
        </p:nvSpPr>
        <p:spPr>
          <a:xfrm>
            <a:off x="4365626" y="4071072"/>
            <a:ext cx="584200" cy="375314"/>
          </a:xfrm>
          <a:prstGeom prst="rect">
            <a:avLst/>
          </a:prstGeom>
          <a:noFill/>
        </p:spPr>
        <p:txBody>
          <a:bodyPr wrap="square" rtlCol="0">
            <a:spAutoFit/>
          </a:bodyPr>
          <a:lstStyle/>
          <a:p>
            <a:pPr algn="ctr"/>
            <a:r>
              <a:rPr lang="en-US" dirty="0"/>
              <a:t>VP1</a:t>
            </a:r>
          </a:p>
        </p:txBody>
      </p:sp>
      <p:sp>
        <p:nvSpPr>
          <p:cNvPr id="184" name="TextBox 183"/>
          <p:cNvSpPr txBox="1"/>
          <p:nvPr/>
        </p:nvSpPr>
        <p:spPr>
          <a:xfrm>
            <a:off x="7866857" y="4056064"/>
            <a:ext cx="584200" cy="375314"/>
          </a:xfrm>
          <a:prstGeom prst="rect">
            <a:avLst/>
          </a:prstGeom>
          <a:noFill/>
        </p:spPr>
        <p:txBody>
          <a:bodyPr wrap="square" rtlCol="0">
            <a:spAutoFit/>
          </a:bodyPr>
          <a:lstStyle/>
          <a:p>
            <a:pPr algn="ctr"/>
            <a:r>
              <a:rPr lang="en-US" dirty="0"/>
              <a:t>VP2</a:t>
            </a:r>
          </a:p>
        </p:txBody>
      </p:sp>
      <p:sp>
        <p:nvSpPr>
          <p:cNvPr id="185" name="TextBox 184"/>
          <p:cNvSpPr txBox="1"/>
          <p:nvPr/>
        </p:nvSpPr>
        <p:spPr>
          <a:xfrm>
            <a:off x="4548982" y="2234536"/>
            <a:ext cx="584200" cy="375314"/>
          </a:xfrm>
          <a:prstGeom prst="rect">
            <a:avLst/>
          </a:prstGeom>
          <a:noFill/>
        </p:spPr>
        <p:txBody>
          <a:bodyPr wrap="square" rtlCol="0">
            <a:spAutoFit/>
          </a:bodyPr>
          <a:lstStyle/>
          <a:p>
            <a:pPr algn="ctr"/>
            <a:r>
              <a:rPr lang="en-US" dirty="0"/>
              <a:t>VP1</a:t>
            </a:r>
          </a:p>
        </p:txBody>
      </p:sp>
      <p:sp>
        <p:nvSpPr>
          <p:cNvPr id="186" name="TextBox 185"/>
          <p:cNvSpPr txBox="1"/>
          <p:nvPr/>
        </p:nvSpPr>
        <p:spPr>
          <a:xfrm>
            <a:off x="8038307" y="2234536"/>
            <a:ext cx="584200" cy="375314"/>
          </a:xfrm>
          <a:prstGeom prst="rect">
            <a:avLst/>
          </a:prstGeom>
          <a:noFill/>
        </p:spPr>
        <p:txBody>
          <a:bodyPr wrap="square" rtlCol="0">
            <a:spAutoFit/>
          </a:bodyPr>
          <a:lstStyle/>
          <a:p>
            <a:pPr algn="ctr"/>
            <a:r>
              <a:rPr lang="en-US" dirty="0"/>
              <a:t>VP2</a:t>
            </a:r>
          </a:p>
        </p:txBody>
      </p:sp>
    </p:spTree>
    <p:extLst>
      <p:ext uri="{BB962C8B-B14F-4D97-AF65-F5344CB8AC3E}">
        <p14:creationId xmlns:p14="http://schemas.microsoft.com/office/powerpoint/2010/main" val="91655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1000"/>
                                        <p:tgtEl>
                                          <p:spTgt spid="1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79"/>
                                        </p:tgtEl>
                                        <p:attrNameLst>
                                          <p:attrName>style.visibility</p:attrName>
                                        </p:attrNameLst>
                                      </p:cBhvr>
                                      <p:to>
                                        <p:strVal val="visible"/>
                                      </p:to>
                                    </p:set>
                                    <p:animEffect transition="in" filter="fade">
                                      <p:cBhvr>
                                        <p:cTn id="11" dur="500"/>
                                        <p:tgtEl>
                                          <p:spTgt spid="17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down)">
                                      <p:cBhvr>
                                        <p:cTn id="16" dur="1000"/>
                                        <p:tgtEl>
                                          <p:spTgt spid="124"/>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59"/>
                                        </p:tgtEl>
                                        <p:attrNameLst>
                                          <p:attrName>style.visibility</p:attrName>
                                        </p:attrNameLst>
                                      </p:cBhvr>
                                      <p:to>
                                        <p:strVal val="visible"/>
                                      </p:to>
                                    </p:set>
                                    <p:animEffect transition="in" filter="fade">
                                      <p:cBhvr>
                                        <p:cTn id="20" dur="500"/>
                                        <p:tgtEl>
                                          <p:spTgt spid="15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7"/>
                                        </p:tgtEl>
                                        <p:attrNameLst>
                                          <p:attrName>style.visibility</p:attrName>
                                        </p:attrNameLst>
                                      </p:cBhvr>
                                      <p:to>
                                        <p:strVal val="visible"/>
                                      </p:to>
                                    </p:set>
                                    <p:animEffect transition="in" filter="fade">
                                      <p:cBhvr>
                                        <p:cTn id="23" dur="500"/>
                                        <p:tgtEl>
                                          <p:spTgt spid="15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0"/>
                                        </p:tgtEl>
                                        <p:attrNameLst>
                                          <p:attrName>style.visibility</p:attrName>
                                        </p:attrNameLst>
                                      </p:cBhvr>
                                      <p:to>
                                        <p:strVal val="visible"/>
                                      </p:to>
                                    </p:set>
                                    <p:animEffect transition="in" filter="fade">
                                      <p:cBhvr>
                                        <p:cTn id="26" dur="500"/>
                                        <p:tgtEl>
                                          <p:spTgt spid="16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8"/>
                                        </p:tgtEl>
                                        <p:attrNameLst>
                                          <p:attrName>style.visibility</p:attrName>
                                        </p:attrNameLst>
                                      </p:cBhvr>
                                      <p:to>
                                        <p:strVal val="visible"/>
                                      </p:to>
                                    </p:set>
                                    <p:animEffect transition="in" filter="fade">
                                      <p:cBhvr>
                                        <p:cTn id="29" dur="500"/>
                                        <p:tgtEl>
                                          <p:spTgt spid="15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6"/>
                                        </p:tgtEl>
                                        <p:attrNameLst>
                                          <p:attrName>style.visibility</p:attrName>
                                        </p:attrNameLst>
                                      </p:cBhvr>
                                      <p:to>
                                        <p:strVal val="visible"/>
                                      </p:to>
                                    </p:set>
                                    <p:animEffect transition="in" filter="fade">
                                      <p:cBhvr>
                                        <p:cTn id="32" dur="500"/>
                                        <p:tgtEl>
                                          <p:spTgt spid="15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5"/>
                                        </p:tgtEl>
                                        <p:attrNameLst>
                                          <p:attrName>style.visibility</p:attrName>
                                        </p:attrNameLst>
                                      </p:cBhvr>
                                      <p:to>
                                        <p:strVal val="visible"/>
                                      </p:to>
                                    </p:set>
                                    <p:animEffect transition="in" filter="wipe(down)">
                                      <p:cBhvr>
                                        <p:cTn id="37" dur="1000"/>
                                        <p:tgtEl>
                                          <p:spTgt spid="125"/>
                                        </p:tgtEl>
                                      </p:cBhvr>
                                    </p:animEffect>
                                  </p:childTnLst>
                                </p:cTn>
                              </p:par>
                            </p:childTnLst>
                          </p:cTn>
                        </p:par>
                        <p:par>
                          <p:cTn id="38" fill="hold">
                            <p:stCondLst>
                              <p:cond delay="1000"/>
                            </p:stCondLst>
                            <p:childTnLst>
                              <p:par>
                                <p:cTn id="39" presetID="22" presetClass="entr" presetSubtype="4" fill="hold" grpId="0" nodeType="afterEffect">
                                  <p:stCondLst>
                                    <p:cond delay="0"/>
                                  </p:stCondLst>
                                  <p:childTnLst>
                                    <p:set>
                                      <p:cBhvr>
                                        <p:cTn id="40" dur="1" fill="hold">
                                          <p:stCondLst>
                                            <p:cond delay="0"/>
                                          </p:stCondLst>
                                        </p:cTn>
                                        <p:tgtEl>
                                          <p:spTgt spid="126"/>
                                        </p:tgtEl>
                                        <p:attrNameLst>
                                          <p:attrName>style.visibility</p:attrName>
                                        </p:attrNameLst>
                                      </p:cBhvr>
                                      <p:to>
                                        <p:strVal val="visible"/>
                                      </p:to>
                                    </p:set>
                                    <p:animEffect transition="in" filter="wipe(down)">
                                      <p:cBhvr>
                                        <p:cTn id="41" dur="1000"/>
                                        <p:tgtEl>
                                          <p:spTgt spid="126"/>
                                        </p:tgtEl>
                                      </p:cBhvr>
                                    </p:animEffect>
                                  </p:childTnLst>
                                </p:cTn>
                              </p:par>
                            </p:childTnLst>
                          </p:cTn>
                        </p:par>
                        <p:par>
                          <p:cTn id="42" fill="hold">
                            <p:stCondLst>
                              <p:cond delay="2000"/>
                            </p:stCondLst>
                            <p:childTnLst>
                              <p:par>
                                <p:cTn id="43" presetID="22" presetClass="entr" presetSubtype="1" fill="hold" grpId="0" nodeType="afterEffect">
                                  <p:stCondLst>
                                    <p:cond delay="0"/>
                                  </p:stCondLst>
                                  <p:childTnLst>
                                    <p:set>
                                      <p:cBhvr>
                                        <p:cTn id="44" dur="1" fill="hold">
                                          <p:stCondLst>
                                            <p:cond delay="0"/>
                                          </p:stCondLst>
                                        </p:cTn>
                                        <p:tgtEl>
                                          <p:spTgt spid="127"/>
                                        </p:tgtEl>
                                        <p:attrNameLst>
                                          <p:attrName>style.visibility</p:attrName>
                                        </p:attrNameLst>
                                      </p:cBhvr>
                                      <p:to>
                                        <p:strVal val="visible"/>
                                      </p:to>
                                    </p:set>
                                    <p:animEffect transition="in" filter="wipe(up)">
                                      <p:cBhvr>
                                        <p:cTn id="45" dur="1000"/>
                                        <p:tgtEl>
                                          <p:spTgt spid="127"/>
                                        </p:tgtEl>
                                      </p:cBhvr>
                                    </p:animEffect>
                                  </p:childTnLst>
                                </p:cTn>
                              </p:par>
                            </p:childTnLst>
                          </p:cTn>
                        </p:par>
                        <p:par>
                          <p:cTn id="46" fill="hold">
                            <p:stCondLst>
                              <p:cond delay="3000"/>
                            </p:stCondLst>
                            <p:childTnLst>
                              <p:par>
                                <p:cTn id="47" presetID="22" presetClass="entr" presetSubtype="1" fill="hold" grpId="0" nodeType="afterEffect">
                                  <p:stCondLst>
                                    <p:cond delay="0"/>
                                  </p:stCondLst>
                                  <p:childTnLst>
                                    <p:set>
                                      <p:cBhvr>
                                        <p:cTn id="48" dur="1" fill="hold">
                                          <p:stCondLst>
                                            <p:cond delay="0"/>
                                          </p:stCondLst>
                                        </p:cTn>
                                        <p:tgtEl>
                                          <p:spTgt spid="128"/>
                                        </p:tgtEl>
                                        <p:attrNameLst>
                                          <p:attrName>style.visibility</p:attrName>
                                        </p:attrNameLst>
                                      </p:cBhvr>
                                      <p:to>
                                        <p:strVal val="visible"/>
                                      </p:to>
                                    </p:set>
                                    <p:animEffect transition="in" filter="wipe(up)">
                                      <p:cBhvr>
                                        <p:cTn id="49" dur="1000"/>
                                        <p:tgtEl>
                                          <p:spTgt spid="12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23"/>
                                        </p:tgtEl>
                                        <p:attrNameLst>
                                          <p:attrName>style.visibility</p:attrName>
                                        </p:attrNameLst>
                                      </p:cBhvr>
                                      <p:to>
                                        <p:strVal val="visible"/>
                                      </p:to>
                                    </p:set>
                                    <p:animEffect transition="in" filter="wipe(left)">
                                      <p:cBhvr>
                                        <p:cTn id="54" dur="1000"/>
                                        <p:tgtEl>
                                          <p:spTgt spid="123"/>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167"/>
                                        </p:tgtEl>
                                        <p:attrNameLst>
                                          <p:attrName>style.visibility</p:attrName>
                                        </p:attrNameLst>
                                      </p:cBhvr>
                                      <p:to>
                                        <p:strVal val="visible"/>
                                      </p:to>
                                    </p:set>
                                    <p:animEffect transition="in" filter="fade">
                                      <p:cBhvr>
                                        <p:cTn id="58" dur="500"/>
                                        <p:tgtEl>
                                          <p:spTgt spid="16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5"/>
                                        </p:tgtEl>
                                        <p:attrNameLst>
                                          <p:attrName>style.visibility</p:attrName>
                                        </p:attrNameLst>
                                      </p:cBhvr>
                                      <p:to>
                                        <p:strVal val="visible"/>
                                      </p:to>
                                    </p:set>
                                    <p:animEffect transition="in" filter="fade">
                                      <p:cBhvr>
                                        <p:cTn id="61" dur="500"/>
                                        <p:tgtEl>
                                          <p:spTgt spid="16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68"/>
                                        </p:tgtEl>
                                        <p:attrNameLst>
                                          <p:attrName>style.visibility</p:attrName>
                                        </p:attrNameLst>
                                      </p:cBhvr>
                                      <p:to>
                                        <p:strVal val="visible"/>
                                      </p:to>
                                    </p:set>
                                    <p:animEffect transition="in" filter="fade">
                                      <p:cBhvr>
                                        <p:cTn id="64" dur="500"/>
                                        <p:tgtEl>
                                          <p:spTgt spid="16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4"/>
                                        </p:tgtEl>
                                        <p:attrNameLst>
                                          <p:attrName>style.visibility</p:attrName>
                                        </p:attrNameLst>
                                      </p:cBhvr>
                                      <p:to>
                                        <p:strVal val="visible"/>
                                      </p:to>
                                    </p:set>
                                    <p:animEffect transition="in" filter="fade">
                                      <p:cBhvr>
                                        <p:cTn id="67" dur="500"/>
                                        <p:tgtEl>
                                          <p:spTgt spid="16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6"/>
                                        </p:tgtEl>
                                        <p:attrNameLst>
                                          <p:attrName>style.visibility</p:attrName>
                                        </p:attrNameLst>
                                      </p:cBhvr>
                                      <p:to>
                                        <p:strVal val="visible"/>
                                      </p:to>
                                    </p:set>
                                    <p:animEffect transition="in" filter="fade">
                                      <p:cBhvr>
                                        <p:cTn id="70" dur="500"/>
                                        <p:tgtEl>
                                          <p:spTgt spid="166"/>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129"/>
                                        </p:tgtEl>
                                        <p:attrNameLst>
                                          <p:attrName>style.visibility</p:attrName>
                                        </p:attrNameLst>
                                      </p:cBhvr>
                                      <p:to>
                                        <p:strVal val="visible"/>
                                      </p:to>
                                    </p:set>
                                    <p:animEffect transition="in" filter="wipe(up)">
                                      <p:cBhvr>
                                        <p:cTn id="75" dur="1000"/>
                                        <p:tgtEl>
                                          <p:spTgt spid="129"/>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182"/>
                                        </p:tgtEl>
                                        <p:attrNameLst>
                                          <p:attrName>style.visibility</p:attrName>
                                        </p:attrNameLst>
                                      </p:cBhvr>
                                      <p:to>
                                        <p:strVal val="visible"/>
                                      </p:to>
                                    </p:set>
                                    <p:animEffect transition="in" filter="fade">
                                      <p:cBhvr>
                                        <p:cTn id="79" dur="500"/>
                                        <p:tgtEl>
                                          <p:spTgt spid="18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31"/>
                                        </p:tgtEl>
                                        <p:attrNameLst>
                                          <p:attrName>style.visibility</p:attrName>
                                        </p:attrNameLst>
                                      </p:cBhvr>
                                      <p:to>
                                        <p:strVal val="visible"/>
                                      </p:to>
                                    </p:set>
                                    <p:animEffect transition="in" filter="wipe(down)">
                                      <p:cBhvr>
                                        <p:cTn id="84" dur="1000"/>
                                        <p:tgtEl>
                                          <p:spTgt spid="131"/>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85"/>
                                        </p:tgtEl>
                                        <p:attrNameLst>
                                          <p:attrName>style.visibility</p:attrName>
                                        </p:attrNameLst>
                                      </p:cBhvr>
                                      <p:to>
                                        <p:strVal val="visible"/>
                                      </p:to>
                                    </p:set>
                                    <p:animEffect transition="in" filter="fade">
                                      <p:cBhvr>
                                        <p:cTn id="89" dur="500"/>
                                        <p:tgtEl>
                                          <p:spTgt spid="185"/>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130"/>
                                        </p:tgtEl>
                                        <p:attrNameLst>
                                          <p:attrName>style.visibility</p:attrName>
                                        </p:attrNameLst>
                                      </p:cBhvr>
                                      <p:to>
                                        <p:strVal val="visible"/>
                                      </p:to>
                                    </p:set>
                                    <p:animEffect transition="in" filter="wipe(down)">
                                      <p:cBhvr>
                                        <p:cTn id="94" dur="1000"/>
                                        <p:tgtEl>
                                          <p:spTgt spid="130"/>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86"/>
                                        </p:tgtEl>
                                        <p:attrNameLst>
                                          <p:attrName>style.visibility</p:attrName>
                                        </p:attrNameLst>
                                      </p:cBhvr>
                                      <p:to>
                                        <p:strVal val="visible"/>
                                      </p:to>
                                    </p:set>
                                    <p:animEffect transition="in" filter="fade">
                                      <p:cBhvr>
                                        <p:cTn id="99" dur="500"/>
                                        <p:tgtEl>
                                          <p:spTgt spid="186"/>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grpId="0" nodeType="clickEffect">
                                  <p:stCondLst>
                                    <p:cond delay="0"/>
                                  </p:stCondLst>
                                  <p:childTnLst>
                                    <p:set>
                                      <p:cBhvr>
                                        <p:cTn id="103" dur="1" fill="hold">
                                          <p:stCondLst>
                                            <p:cond delay="0"/>
                                          </p:stCondLst>
                                        </p:cTn>
                                        <p:tgtEl>
                                          <p:spTgt spid="132"/>
                                        </p:tgtEl>
                                        <p:attrNameLst>
                                          <p:attrName>style.visibility</p:attrName>
                                        </p:attrNameLst>
                                      </p:cBhvr>
                                      <p:to>
                                        <p:strVal val="visible"/>
                                      </p:to>
                                    </p:set>
                                    <p:animEffect transition="in" filter="wipe(up)">
                                      <p:cBhvr>
                                        <p:cTn id="104" dur="1000"/>
                                        <p:tgtEl>
                                          <p:spTgt spid="132"/>
                                        </p:tgtEl>
                                      </p:cBhvr>
                                    </p:animEffect>
                                  </p:childTnLst>
                                </p:cTn>
                              </p:par>
                            </p:childTnLst>
                          </p:cTn>
                        </p:par>
                        <p:par>
                          <p:cTn id="105" fill="hold">
                            <p:stCondLst>
                              <p:cond delay="1000"/>
                            </p:stCondLst>
                            <p:childTnLst>
                              <p:par>
                                <p:cTn id="106" presetID="22" presetClass="entr" presetSubtype="1" fill="hold" grpId="0" nodeType="afterEffect">
                                  <p:stCondLst>
                                    <p:cond delay="0"/>
                                  </p:stCondLst>
                                  <p:childTnLst>
                                    <p:set>
                                      <p:cBhvr>
                                        <p:cTn id="107" dur="1" fill="hold">
                                          <p:stCondLst>
                                            <p:cond delay="0"/>
                                          </p:stCondLst>
                                        </p:cTn>
                                        <p:tgtEl>
                                          <p:spTgt spid="133"/>
                                        </p:tgtEl>
                                        <p:attrNameLst>
                                          <p:attrName>style.visibility</p:attrName>
                                        </p:attrNameLst>
                                      </p:cBhvr>
                                      <p:to>
                                        <p:strVal val="visible"/>
                                      </p:to>
                                    </p:set>
                                    <p:animEffect transition="in" filter="wipe(up)">
                                      <p:cBhvr>
                                        <p:cTn id="108" dur="1000"/>
                                        <p:tgtEl>
                                          <p:spTgt spid="133"/>
                                        </p:tgtEl>
                                      </p:cBhvr>
                                    </p:animEffect>
                                  </p:childTnLst>
                                </p:cTn>
                              </p:par>
                            </p:childTnLst>
                          </p:cTn>
                        </p:par>
                        <p:par>
                          <p:cTn id="109" fill="hold">
                            <p:stCondLst>
                              <p:cond delay="2000"/>
                            </p:stCondLst>
                            <p:childTnLst>
                              <p:par>
                                <p:cTn id="110" presetID="22" presetClass="entr" presetSubtype="1" fill="hold" grpId="0" nodeType="afterEffect">
                                  <p:stCondLst>
                                    <p:cond delay="0"/>
                                  </p:stCondLst>
                                  <p:childTnLst>
                                    <p:set>
                                      <p:cBhvr>
                                        <p:cTn id="111" dur="1" fill="hold">
                                          <p:stCondLst>
                                            <p:cond delay="0"/>
                                          </p:stCondLst>
                                        </p:cTn>
                                        <p:tgtEl>
                                          <p:spTgt spid="134"/>
                                        </p:tgtEl>
                                        <p:attrNameLst>
                                          <p:attrName>style.visibility</p:attrName>
                                        </p:attrNameLst>
                                      </p:cBhvr>
                                      <p:to>
                                        <p:strVal val="visible"/>
                                      </p:to>
                                    </p:set>
                                    <p:animEffect transition="in" filter="wipe(up)">
                                      <p:cBhvr>
                                        <p:cTn id="112" dur="1000"/>
                                        <p:tgtEl>
                                          <p:spTgt spid="134"/>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121"/>
                                        </p:tgtEl>
                                        <p:attrNameLst>
                                          <p:attrName>style.visibility</p:attrName>
                                        </p:attrNameLst>
                                      </p:cBhvr>
                                      <p:to>
                                        <p:strVal val="visible"/>
                                      </p:to>
                                    </p:set>
                                    <p:animEffect transition="in" filter="wipe(left)">
                                      <p:cBhvr>
                                        <p:cTn id="117" dur="1000"/>
                                        <p:tgtEl>
                                          <p:spTgt spid="121"/>
                                        </p:tgtEl>
                                      </p:cBhvr>
                                    </p:animEffect>
                                  </p:childTnLst>
                                </p:cTn>
                              </p:par>
                            </p:childTnLst>
                          </p:cTn>
                        </p:par>
                        <p:par>
                          <p:cTn id="118" fill="hold">
                            <p:stCondLst>
                              <p:cond delay="1000"/>
                            </p:stCondLst>
                            <p:childTnLst>
                              <p:par>
                                <p:cTn id="119" presetID="10" presetClass="entr" presetSubtype="0" fill="hold" grpId="0" nodeType="afterEffect">
                                  <p:stCondLst>
                                    <p:cond delay="0"/>
                                  </p:stCondLst>
                                  <p:childTnLst>
                                    <p:set>
                                      <p:cBhvr>
                                        <p:cTn id="120" dur="1" fill="hold">
                                          <p:stCondLst>
                                            <p:cond delay="0"/>
                                          </p:stCondLst>
                                        </p:cTn>
                                        <p:tgtEl>
                                          <p:spTgt spid="180"/>
                                        </p:tgtEl>
                                        <p:attrNameLst>
                                          <p:attrName>style.visibility</p:attrName>
                                        </p:attrNameLst>
                                      </p:cBhvr>
                                      <p:to>
                                        <p:strVal val="visible"/>
                                      </p:to>
                                    </p:set>
                                    <p:animEffect transition="in" filter="fade">
                                      <p:cBhvr>
                                        <p:cTn id="121" dur="500"/>
                                        <p:tgtEl>
                                          <p:spTgt spid="180"/>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122"/>
                                        </p:tgtEl>
                                        <p:attrNameLst>
                                          <p:attrName>style.visibility</p:attrName>
                                        </p:attrNameLst>
                                      </p:cBhvr>
                                      <p:to>
                                        <p:strVal val="visible"/>
                                      </p:to>
                                    </p:set>
                                    <p:animEffect transition="in" filter="wipe(left)">
                                      <p:cBhvr>
                                        <p:cTn id="126" dur="1000"/>
                                        <p:tgtEl>
                                          <p:spTgt spid="122"/>
                                        </p:tgtEl>
                                      </p:cBhvr>
                                    </p:animEffect>
                                  </p:childTnLst>
                                </p:cTn>
                              </p:par>
                            </p:childTnLst>
                          </p:cTn>
                        </p:par>
                        <p:par>
                          <p:cTn id="127" fill="hold">
                            <p:stCondLst>
                              <p:cond delay="1000"/>
                            </p:stCondLst>
                            <p:childTnLst>
                              <p:par>
                                <p:cTn id="128" presetID="10" presetClass="entr" presetSubtype="0" fill="hold" grpId="0" nodeType="afterEffect">
                                  <p:stCondLst>
                                    <p:cond delay="0"/>
                                  </p:stCondLst>
                                  <p:childTnLst>
                                    <p:set>
                                      <p:cBhvr>
                                        <p:cTn id="129" dur="1" fill="hold">
                                          <p:stCondLst>
                                            <p:cond delay="0"/>
                                          </p:stCondLst>
                                        </p:cTn>
                                        <p:tgtEl>
                                          <p:spTgt spid="181"/>
                                        </p:tgtEl>
                                        <p:attrNameLst>
                                          <p:attrName>style.visibility</p:attrName>
                                        </p:attrNameLst>
                                      </p:cBhvr>
                                      <p:to>
                                        <p:strVal val="visible"/>
                                      </p:to>
                                    </p:set>
                                    <p:animEffect transition="in" filter="fade">
                                      <p:cBhvr>
                                        <p:cTn id="130" dur="500"/>
                                        <p:tgtEl>
                                          <p:spTgt spid="181"/>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176"/>
                                        </p:tgtEl>
                                        <p:attrNameLst>
                                          <p:attrName>style.visibility</p:attrName>
                                        </p:attrNameLst>
                                      </p:cBhvr>
                                      <p:to>
                                        <p:strVal val="visible"/>
                                      </p:to>
                                    </p:set>
                                    <p:animEffect transition="in" filter="fade">
                                      <p:cBhvr>
                                        <p:cTn id="135" dur="500"/>
                                        <p:tgtEl>
                                          <p:spTgt spid="176"/>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174"/>
                                        </p:tgtEl>
                                        <p:attrNameLst>
                                          <p:attrName>style.visibility</p:attrName>
                                        </p:attrNameLst>
                                      </p:cBhvr>
                                      <p:to>
                                        <p:strVal val="visible"/>
                                      </p:to>
                                    </p:set>
                                    <p:animEffect transition="in" filter="fade">
                                      <p:cBhvr>
                                        <p:cTn id="138" dur="500"/>
                                        <p:tgtEl>
                                          <p:spTgt spid="174"/>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77"/>
                                        </p:tgtEl>
                                        <p:attrNameLst>
                                          <p:attrName>style.visibility</p:attrName>
                                        </p:attrNameLst>
                                      </p:cBhvr>
                                      <p:to>
                                        <p:strVal val="visible"/>
                                      </p:to>
                                    </p:set>
                                    <p:animEffect transition="in" filter="fade">
                                      <p:cBhvr>
                                        <p:cTn id="141" dur="500"/>
                                        <p:tgtEl>
                                          <p:spTgt spid="177"/>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73"/>
                                        </p:tgtEl>
                                        <p:attrNameLst>
                                          <p:attrName>style.visibility</p:attrName>
                                        </p:attrNameLst>
                                      </p:cBhvr>
                                      <p:to>
                                        <p:strVal val="visible"/>
                                      </p:to>
                                    </p:set>
                                    <p:animEffect transition="in" filter="fade">
                                      <p:cBhvr>
                                        <p:cTn id="144" dur="500"/>
                                        <p:tgtEl>
                                          <p:spTgt spid="173"/>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75"/>
                                        </p:tgtEl>
                                        <p:attrNameLst>
                                          <p:attrName>style.visibility</p:attrName>
                                        </p:attrNameLst>
                                      </p:cBhvr>
                                      <p:to>
                                        <p:strVal val="visible"/>
                                      </p:to>
                                    </p:set>
                                    <p:animEffect transition="in" filter="fade">
                                      <p:cBhvr>
                                        <p:cTn id="147" dur="500"/>
                                        <p:tgtEl>
                                          <p:spTgt spid="175"/>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1" fill="hold" grpId="0" nodeType="clickEffect">
                                  <p:stCondLst>
                                    <p:cond delay="0"/>
                                  </p:stCondLst>
                                  <p:childTnLst>
                                    <p:set>
                                      <p:cBhvr>
                                        <p:cTn id="151" dur="1" fill="hold">
                                          <p:stCondLst>
                                            <p:cond delay="0"/>
                                          </p:stCondLst>
                                        </p:cTn>
                                        <p:tgtEl>
                                          <p:spTgt spid="135"/>
                                        </p:tgtEl>
                                        <p:attrNameLst>
                                          <p:attrName>style.visibility</p:attrName>
                                        </p:attrNameLst>
                                      </p:cBhvr>
                                      <p:to>
                                        <p:strVal val="visible"/>
                                      </p:to>
                                    </p:set>
                                    <p:animEffect transition="in" filter="wipe(up)">
                                      <p:cBhvr>
                                        <p:cTn id="152" dur="1000"/>
                                        <p:tgtEl>
                                          <p:spTgt spid="135"/>
                                        </p:tgtEl>
                                      </p:cBhvr>
                                    </p:animEffect>
                                  </p:childTnLst>
                                </p:cTn>
                              </p:par>
                            </p:childTnLst>
                          </p:cTn>
                        </p:par>
                        <p:par>
                          <p:cTn id="153" fill="hold">
                            <p:stCondLst>
                              <p:cond delay="1000"/>
                            </p:stCondLst>
                            <p:childTnLst>
                              <p:par>
                                <p:cTn id="154" presetID="22" presetClass="entr" presetSubtype="1" fill="hold" grpId="0" nodeType="afterEffect">
                                  <p:stCondLst>
                                    <p:cond delay="0"/>
                                  </p:stCondLst>
                                  <p:childTnLst>
                                    <p:set>
                                      <p:cBhvr>
                                        <p:cTn id="155" dur="1" fill="hold">
                                          <p:stCondLst>
                                            <p:cond delay="0"/>
                                          </p:stCondLst>
                                        </p:cTn>
                                        <p:tgtEl>
                                          <p:spTgt spid="136"/>
                                        </p:tgtEl>
                                        <p:attrNameLst>
                                          <p:attrName>style.visibility</p:attrName>
                                        </p:attrNameLst>
                                      </p:cBhvr>
                                      <p:to>
                                        <p:strVal val="visible"/>
                                      </p:to>
                                    </p:set>
                                    <p:animEffect transition="in" filter="wipe(up)">
                                      <p:cBhvr>
                                        <p:cTn id="156" dur="1000"/>
                                        <p:tgtEl>
                                          <p:spTgt spid="136"/>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183"/>
                                        </p:tgtEl>
                                        <p:attrNameLst>
                                          <p:attrName>style.visibility</p:attrName>
                                        </p:attrNameLst>
                                      </p:cBhvr>
                                      <p:to>
                                        <p:strVal val="visible"/>
                                      </p:to>
                                    </p:set>
                                    <p:animEffect transition="in" filter="fade">
                                      <p:cBhvr>
                                        <p:cTn id="161" dur="500"/>
                                        <p:tgtEl>
                                          <p:spTgt spid="183"/>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84"/>
                                        </p:tgtEl>
                                        <p:attrNameLst>
                                          <p:attrName>style.visibility</p:attrName>
                                        </p:attrNameLst>
                                      </p:cBhvr>
                                      <p:to>
                                        <p:strVal val="visible"/>
                                      </p:to>
                                    </p:set>
                                    <p:animEffect transition="in" filter="fade">
                                      <p:cBhvr>
                                        <p:cTn id="164" dur="500"/>
                                        <p:tgtEl>
                                          <p:spTgt spid="184"/>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1" fill="hold" grpId="0" nodeType="clickEffect">
                                  <p:stCondLst>
                                    <p:cond delay="0"/>
                                  </p:stCondLst>
                                  <p:childTnLst>
                                    <p:set>
                                      <p:cBhvr>
                                        <p:cTn id="168" dur="1" fill="hold">
                                          <p:stCondLst>
                                            <p:cond delay="0"/>
                                          </p:stCondLst>
                                        </p:cTn>
                                        <p:tgtEl>
                                          <p:spTgt spid="137"/>
                                        </p:tgtEl>
                                        <p:attrNameLst>
                                          <p:attrName>style.visibility</p:attrName>
                                        </p:attrNameLst>
                                      </p:cBhvr>
                                      <p:to>
                                        <p:strVal val="visible"/>
                                      </p:to>
                                    </p:set>
                                    <p:animEffect transition="in" filter="wipe(up)">
                                      <p:cBhvr>
                                        <p:cTn id="169" dur="1000"/>
                                        <p:tgtEl>
                                          <p:spTgt spid="137"/>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4" fill="hold" grpId="0" nodeType="clickEffect">
                                  <p:stCondLst>
                                    <p:cond delay="0"/>
                                  </p:stCondLst>
                                  <p:childTnLst>
                                    <p:set>
                                      <p:cBhvr>
                                        <p:cTn id="173" dur="1" fill="hold">
                                          <p:stCondLst>
                                            <p:cond delay="0"/>
                                          </p:stCondLst>
                                        </p:cTn>
                                        <p:tgtEl>
                                          <p:spTgt spid="138"/>
                                        </p:tgtEl>
                                        <p:attrNameLst>
                                          <p:attrName>style.visibility</p:attrName>
                                        </p:attrNameLst>
                                      </p:cBhvr>
                                      <p:to>
                                        <p:strVal val="visible"/>
                                      </p:to>
                                    </p:set>
                                    <p:animEffect transition="in" filter="wipe(down)">
                                      <p:cBhvr>
                                        <p:cTn id="174" dur="1000"/>
                                        <p:tgtEl>
                                          <p:spTgt spid="138"/>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141"/>
                                        </p:tgtEl>
                                        <p:attrNameLst>
                                          <p:attrName>style.visibility</p:attrName>
                                        </p:attrNameLst>
                                      </p:cBhvr>
                                      <p:to>
                                        <p:strVal val="visible"/>
                                      </p:to>
                                    </p:set>
                                    <p:animEffect transition="in" filter="wipe(down)">
                                      <p:cBhvr>
                                        <p:cTn id="179" dur="1000"/>
                                        <p:tgtEl>
                                          <p:spTgt spid="141"/>
                                        </p:tgtEl>
                                      </p:cBhvr>
                                    </p:animEffect>
                                  </p:childTnLst>
                                </p:cTn>
                              </p:par>
                            </p:childTnLst>
                          </p:cTn>
                        </p:par>
                        <p:par>
                          <p:cTn id="180" fill="hold">
                            <p:stCondLst>
                              <p:cond delay="1000"/>
                            </p:stCondLst>
                            <p:childTnLst>
                              <p:par>
                                <p:cTn id="181" presetID="22" presetClass="entr" presetSubtype="4" fill="hold" grpId="0" nodeType="afterEffect">
                                  <p:stCondLst>
                                    <p:cond delay="0"/>
                                  </p:stCondLst>
                                  <p:childTnLst>
                                    <p:set>
                                      <p:cBhvr>
                                        <p:cTn id="182" dur="1" fill="hold">
                                          <p:stCondLst>
                                            <p:cond delay="0"/>
                                          </p:stCondLst>
                                        </p:cTn>
                                        <p:tgtEl>
                                          <p:spTgt spid="142"/>
                                        </p:tgtEl>
                                        <p:attrNameLst>
                                          <p:attrName>style.visibility</p:attrName>
                                        </p:attrNameLst>
                                      </p:cBhvr>
                                      <p:to>
                                        <p:strVal val="visible"/>
                                      </p:to>
                                    </p:set>
                                    <p:animEffect transition="in" filter="wipe(down)">
                                      <p:cBhvr>
                                        <p:cTn id="183" dur="1000"/>
                                        <p:tgtEl>
                                          <p:spTgt spid="142"/>
                                        </p:tgtEl>
                                      </p:cBhvr>
                                    </p:animEffect>
                                  </p:childTnLst>
                                </p:cTn>
                              </p:par>
                            </p:childTnLst>
                          </p:cTn>
                        </p:par>
                        <p:par>
                          <p:cTn id="184" fill="hold">
                            <p:stCondLst>
                              <p:cond delay="2000"/>
                            </p:stCondLst>
                            <p:childTnLst>
                              <p:par>
                                <p:cTn id="185" presetID="22" presetClass="entr" presetSubtype="4" fill="hold" grpId="0" nodeType="afterEffect">
                                  <p:stCondLst>
                                    <p:cond delay="0"/>
                                  </p:stCondLst>
                                  <p:childTnLst>
                                    <p:set>
                                      <p:cBhvr>
                                        <p:cTn id="186" dur="1" fill="hold">
                                          <p:stCondLst>
                                            <p:cond delay="0"/>
                                          </p:stCondLst>
                                        </p:cTn>
                                        <p:tgtEl>
                                          <p:spTgt spid="140"/>
                                        </p:tgtEl>
                                        <p:attrNameLst>
                                          <p:attrName>style.visibility</p:attrName>
                                        </p:attrNameLst>
                                      </p:cBhvr>
                                      <p:to>
                                        <p:strVal val="visible"/>
                                      </p:to>
                                    </p:set>
                                    <p:animEffect transition="in" filter="wipe(down)">
                                      <p:cBhvr>
                                        <p:cTn id="187" dur="1000"/>
                                        <p:tgtEl>
                                          <p:spTgt spid="140"/>
                                        </p:tgtEl>
                                      </p:cBhvr>
                                    </p:animEffect>
                                  </p:childTnLst>
                                </p:cTn>
                              </p:par>
                            </p:childTnLst>
                          </p:cTn>
                        </p:par>
                        <p:par>
                          <p:cTn id="188" fill="hold">
                            <p:stCondLst>
                              <p:cond delay="3000"/>
                            </p:stCondLst>
                            <p:childTnLst>
                              <p:par>
                                <p:cTn id="189" presetID="22" presetClass="entr" presetSubtype="4" fill="hold" grpId="0" nodeType="afterEffect">
                                  <p:stCondLst>
                                    <p:cond delay="0"/>
                                  </p:stCondLst>
                                  <p:childTnLst>
                                    <p:set>
                                      <p:cBhvr>
                                        <p:cTn id="190" dur="1" fill="hold">
                                          <p:stCondLst>
                                            <p:cond delay="0"/>
                                          </p:stCondLst>
                                        </p:cTn>
                                        <p:tgtEl>
                                          <p:spTgt spid="139"/>
                                        </p:tgtEl>
                                        <p:attrNameLst>
                                          <p:attrName>style.visibility</p:attrName>
                                        </p:attrNameLst>
                                      </p:cBhvr>
                                      <p:to>
                                        <p:strVal val="visible"/>
                                      </p:to>
                                    </p:set>
                                    <p:animEffect transition="in" filter="wipe(down)">
                                      <p:cBhvr>
                                        <p:cTn id="191" dur="1000"/>
                                        <p:tgtEl>
                                          <p:spTgt spid="139"/>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1" fill="hold" grpId="0" nodeType="clickEffect">
                                  <p:stCondLst>
                                    <p:cond delay="0"/>
                                  </p:stCondLst>
                                  <p:childTnLst>
                                    <p:set>
                                      <p:cBhvr>
                                        <p:cTn id="195" dur="1" fill="hold">
                                          <p:stCondLst>
                                            <p:cond delay="0"/>
                                          </p:stCondLst>
                                        </p:cTn>
                                        <p:tgtEl>
                                          <p:spTgt spid="144"/>
                                        </p:tgtEl>
                                        <p:attrNameLst>
                                          <p:attrName>style.visibility</p:attrName>
                                        </p:attrNameLst>
                                      </p:cBhvr>
                                      <p:to>
                                        <p:strVal val="visible"/>
                                      </p:to>
                                    </p:set>
                                    <p:animEffect transition="in" filter="wipe(up)">
                                      <p:cBhvr>
                                        <p:cTn id="196" dur="1000"/>
                                        <p:tgtEl>
                                          <p:spTgt spid="144"/>
                                        </p:tgtEl>
                                      </p:cBhvr>
                                    </p:animEffect>
                                  </p:childTnLst>
                                </p:cTn>
                              </p:par>
                            </p:childTnLst>
                          </p:cTn>
                        </p:par>
                        <p:par>
                          <p:cTn id="197" fill="hold">
                            <p:stCondLst>
                              <p:cond delay="1000"/>
                            </p:stCondLst>
                            <p:childTnLst>
                              <p:par>
                                <p:cTn id="198" presetID="22" presetClass="entr" presetSubtype="1" fill="hold" grpId="0" nodeType="afterEffect">
                                  <p:stCondLst>
                                    <p:cond delay="0"/>
                                  </p:stCondLst>
                                  <p:childTnLst>
                                    <p:set>
                                      <p:cBhvr>
                                        <p:cTn id="199" dur="1" fill="hold">
                                          <p:stCondLst>
                                            <p:cond delay="0"/>
                                          </p:stCondLst>
                                        </p:cTn>
                                        <p:tgtEl>
                                          <p:spTgt spid="143"/>
                                        </p:tgtEl>
                                        <p:attrNameLst>
                                          <p:attrName>style.visibility</p:attrName>
                                        </p:attrNameLst>
                                      </p:cBhvr>
                                      <p:to>
                                        <p:strVal val="visible"/>
                                      </p:to>
                                    </p:set>
                                    <p:animEffect transition="in" filter="wipe(up)">
                                      <p:cBhvr>
                                        <p:cTn id="200" dur="1000"/>
                                        <p:tgtEl>
                                          <p:spTgt spid="143"/>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4" fill="hold" grpId="0" nodeType="clickEffect">
                                  <p:stCondLst>
                                    <p:cond delay="0"/>
                                  </p:stCondLst>
                                  <p:childTnLst>
                                    <p:set>
                                      <p:cBhvr>
                                        <p:cTn id="204" dur="1" fill="hold">
                                          <p:stCondLst>
                                            <p:cond delay="0"/>
                                          </p:stCondLst>
                                        </p:cTn>
                                        <p:tgtEl>
                                          <p:spTgt spid="154"/>
                                        </p:tgtEl>
                                        <p:attrNameLst>
                                          <p:attrName>style.visibility</p:attrName>
                                        </p:attrNameLst>
                                      </p:cBhvr>
                                      <p:to>
                                        <p:strVal val="visible"/>
                                      </p:to>
                                    </p:set>
                                    <p:animEffect transition="in" filter="wipe(down)">
                                      <p:cBhvr>
                                        <p:cTn id="205" dur="1000"/>
                                        <p:tgtEl>
                                          <p:spTgt spid="154"/>
                                        </p:tgtEl>
                                      </p:cBhvr>
                                    </p:animEffect>
                                  </p:childTnLst>
                                </p:cTn>
                              </p:par>
                            </p:childTnLst>
                          </p:cTn>
                        </p:par>
                        <p:par>
                          <p:cTn id="206" fill="hold">
                            <p:stCondLst>
                              <p:cond delay="1000"/>
                            </p:stCondLst>
                            <p:childTnLst>
                              <p:par>
                                <p:cTn id="207" presetID="22" presetClass="entr" presetSubtype="1" fill="hold" grpId="0" nodeType="afterEffect">
                                  <p:stCondLst>
                                    <p:cond delay="0"/>
                                  </p:stCondLst>
                                  <p:childTnLst>
                                    <p:set>
                                      <p:cBhvr>
                                        <p:cTn id="208" dur="1" fill="hold">
                                          <p:stCondLst>
                                            <p:cond delay="0"/>
                                          </p:stCondLst>
                                        </p:cTn>
                                        <p:tgtEl>
                                          <p:spTgt spid="151"/>
                                        </p:tgtEl>
                                        <p:attrNameLst>
                                          <p:attrName>style.visibility</p:attrName>
                                        </p:attrNameLst>
                                      </p:cBhvr>
                                      <p:to>
                                        <p:strVal val="visible"/>
                                      </p:to>
                                    </p:set>
                                    <p:animEffect transition="in" filter="wipe(up)">
                                      <p:cBhvr>
                                        <p:cTn id="209" dur="1000"/>
                                        <p:tgtEl>
                                          <p:spTgt spid="151"/>
                                        </p:tgtEl>
                                      </p:cBhvr>
                                    </p:animEffect>
                                  </p:childTnLst>
                                </p:cTn>
                              </p:par>
                            </p:childTnLst>
                          </p:cTn>
                        </p:par>
                        <p:par>
                          <p:cTn id="210" fill="hold">
                            <p:stCondLst>
                              <p:cond delay="2000"/>
                            </p:stCondLst>
                            <p:childTnLst>
                              <p:par>
                                <p:cTn id="211" presetID="22" presetClass="entr" presetSubtype="4" fill="hold" grpId="0" nodeType="afterEffect">
                                  <p:stCondLst>
                                    <p:cond delay="0"/>
                                  </p:stCondLst>
                                  <p:childTnLst>
                                    <p:set>
                                      <p:cBhvr>
                                        <p:cTn id="212" dur="1" fill="hold">
                                          <p:stCondLst>
                                            <p:cond delay="0"/>
                                          </p:stCondLst>
                                        </p:cTn>
                                        <p:tgtEl>
                                          <p:spTgt spid="150"/>
                                        </p:tgtEl>
                                        <p:attrNameLst>
                                          <p:attrName>style.visibility</p:attrName>
                                        </p:attrNameLst>
                                      </p:cBhvr>
                                      <p:to>
                                        <p:strVal val="visible"/>
                                      </p:to>
                                    </p:set>
                                    <p:animEffect transition="in" filter="wipe(down)">
                                      <p:cBhvr>
                                        <p:cTn id="213" dur="1000"/>
                                        <p:tgtEl>
                                          <p:spTgt spid="150"/>
                                        </p:tgtEl>
                                      </p:cBhvr>
                                    </p:animEffect>
                                  </p:childTnLst>
                                </p:cTn>
                              </p:par>
                            </p:childTnLst>
                          </p:cTn>
                        </p:par>
                        <p:par>
                          <p:cTn id="214" fill="hold">
                            <p:stCondLst>
                              <p:cond delay="3000"/>
                            </p:stCondLst>
                            <p:childTnLst>
                              <p:par>
                                <p:cTn id="215" presetID="22" presetClass="entr" presetSubtype="1" fill="hold" grpId="0" nodeType="afterEffect">
                                  <p:stCondLst>
                                    <p:cond delay="0"/>
                                  </p:stCondLst>
                                  <p:childTnLst>
                                    <p:set>
                                      <p:cBhvr>
                                        <p:cTn id="216" dur="1" fill="hold">
                                          <p:stCondLst>
                                            <p:cond delay="0"/>
                                          </p:stCondLst>
                                        </p:cTn>
                                        <p:tgtEl>
                                          <p:spTgt spid="149"/>
                                        </p:tgtEl>
                                        <p:attrNameLst>
                                          <p:attrName>style.visibility</p:attrName>
                                        </p:attrNameLst>
                                      </p:cBhvr>
                                      <p:to>
                                        <p:strVal val="visible"/>
                                      </p:to>
                                    </p:set>
                                    <p:animEffect transition="in" filter="wipe(up)">
                                      <p:cBhvr>
                                        <p:cTn id="217" dur="1000"/>
                                        <p:tgtEl>
                                          <p:spTgt spid="149"/>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4" fill="hold" grpId="0" nodeType="clickEffect">
                                  <p:stCondLst>
                                    <p:cond delay="0"/>
                                  </p:stCondLst>
                                  <p:childTnLst>
                                    <p:set>
                                      <p:cBhvr>
                                        <p:cTn id="221" dur="1" fill="hold">
                                          <p:stCondLst>
                                            <p:cond delay="0"/>
                                          </p:stCondLst>
                                        </p:cTn>
                                        <p:tgtEl>
                                          <p:spTgt spid="145"/>
                                        </p:tgtEl>
                                        <p:attrNameLst>
                                          <p:attrName>style.visibility</p:attrName>
                                        </p:attrNameLst>
                                      </p:cBhvr>
                                      <p:to>
                                        <p:strVal val="visible"/>
                                      </p:to>
                                    </p:set>
                                    <p:animEffect transition="in" filter="wipe(down)">
                                      <p:cBhvr>
                                        <p:cTn id="222" dur="1000"/>
                                        <p:tgtEl>
                                          <p:spTgt spid="145"/>
                                        </p:tgtEl>
                                      </p:cBhvr>
                                    </p:animEffect>
                                  </p:childTnLst>
                                </p:cTn>
                              </p:par>
                            </p:childTnLst>
                          </p:cTn>
                        </p:par>
                        <p:par>
                          <p:cTn id="223" fill="hold">
                            <p:stCondLst>
                              <p:cond delay="1000"/>
                            </p:stCondLst>
                            <p:childTnLst>
                              <p:par>
                                <p:cTn id="224" presetID="22" presetClass="entr" presetSubtype="4" fill="hold" grpId="0" nodeType="afterEffect">
                                  <p:stCondLst>
                                    <p:cond delay="0"/>
                                  </p:stCondLst>
                                  <p:childTnLst>
                                    <p:set>
                                      <p:cBhvr>
                                        <p:cTn id="225" dur="1" fill="hold">
                                          <p:stCondLst>
                                            <p:cond delay="0"/>
                                          </p:stCondLst>
                                        </p:cTn>
                                        <p:tgtEl>
                                          <p:spTgt spid="146"/>
                                        </p:tgtEl>
                                        <p:attrNameLst>
                                          <p:attrName>style.visibility</p:attrName>
                                        </p:attrNameLst>
                                      </p:cBhvr>
                                      <p:to>
                                        <p:strVal val="visible"/>
                                      </p:to>
                                    </p:set>
                                    <p:animEffect transition="in" filter="wipe(down)">
                                      <p:cBhvr>
                                        <p:cTn id="226" dur="1000"/>
                                        <p:tgtEl>
                                          <p:spTgt spid="146"/>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1" fill="hold" grpId="0" nodeType="clickEffect">
                                  <p:stCondLst>
                                    <p:cond delay="0"/>
                                  </p:stCondLst>
                                  <p:childTnLst>
                                    <p:set>
                                      <p:cBhvr>
                                        <p:cTn id="230" dur="1" fill="hold">
                                          <p:stCondLst>
                                            <p:cond delay="0"/>
                                          </p:stCondLst>
                                        </p:cTn>
                                        <p:tgtEl>
                                          <p:spTgt spid="147"/>
                                        </p:tgtEl>
                                        <p:attrNameLst>
                                          <p:attrName>style.visibility</p:attrName>
                                        </p:attrNameLst>
                                      </p:cBhvr>
                                      <p:to>
                                        <p:strVal val="visible"/>
                                      </p:to>
                                    </p:set>
                                    <p:animEffect transition="in" filter="wipe(up)">
                                      <p:cBhvr>
                                        <p:cTn id="231" dur="1000"/>
                                        <p:tgtEl>
                                          <p:spTgt spid="147"/>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8" fill="hold" grpId="0" nodeType="clickEffect">
                                  <p:stCondLst>
                                    <p:cond delay="0"/>
                                  </p:stCondLst>
                                  <p:childTnLst>
                                    <p:set>
                                      <p:cBhvr>
                                        <p:cTn id="235" dur="1" fill="hold">
                                          <p:stCondLst>
                                            <p:cond delay="0"/>
                                          </p:stCondLst>
                                        </p:cTn>
                                        <p:tgtEl>
                                          <p:spTgt spid="152"/>
                                        </p:tgtEl>
                                        <p:attrNameLst>
                                          <p:attrName>style.visibility</p:attrName>
                                        </p:attrNameLst>
                                      </p:cBhvr>
                                      <p:to>
                                        <p:strVal val="visible"/>
                                      </p:to>
                                    </p:set>
                                    <p:animEffect transition="in" filter="wipe(left)">
                                      <p:cBhvr>
                                        <p:cTn id="236" dur="1000"/>
                                        <p:tgtEl>
                                          <p:spTgt spid="152"/>
                                        </p:tgtEl>
                                      </p:cBhvr>
                                    </p:animEffect>
                                  </p:childTnLst>
                                </p:cTn>
                              </p:par>
                            </p:childTnLst>
                          </p:cTn>
                        </p:par>
                        <p:par>
                          <p:cTn id="237" fill="hold">
                            <p:stCondLst>
                              <p:cond delay="1000"/>
                            </p:stCondLst>
                            <p:childTnLst>
                              <p:par>
                                <p:cTn id="238" presetID="22" presetClass="entr" presetSubtype="8" fill="hold" grpId="0" nodeType="afterEffect">
                                  <p:stCondLst>
                                    <p:cond delay="0"/>
                                  </p:stCondLst>
                                  <p:childTnLst>
                                    <p:set>
                                      <p:cBhvr>
                                        <p:cTn id="239" dur="1" fill="hold">
                                          <p:stCondLst>
                                            <p:cond delay="0"/>
                                          </p:stCondLst>
                                        </p:cTn>
                                        <p:tgtEl>
                                          <p:spTgt spid="153"/>
                                        </p:tgtEl>
                                        <p:attrNameLst>
                                          <p:attrName>style.visibility</p:attrName>
                                        </p:attrNameLst>
                                      </p:cBhvr>
                                      <p:to>
                                        <p:strVal val="visible"/>
                                      </p:to>
                                    </p:set>
                                    <p:animEffect transition="in" filter="wipe(left)">
                                      <p:cBhvr>
                                        <p:cTn id="240" dur="1000"/>
                                        <p:tgtEl>
                                          <p:spTgt spid="153"/>
                                        </p:tgtEl>
                                      </p:cBhvr>
                                    </p:animEffect>
                                  </p:childTnLst>
                                </p:cTn>
                              </p:par>
                            </p:childTnLst>
                          </p:cTn>
                        </p:par>
                      </p:childTnLst>
                    </p:cTn>
                  </p:par>
                  <p:par>
                    <p:cTn id="241" fill="hold">
                      <p:stCondLst>
                        <p:cond delay="indefinite"/>
                      </p:stCondLst>
                      <p:childTnLst>
                        <p:par>
                          <p:cTn id="242" fill="hold">
                            <p:stCondLst>
                              <p:cond delay="0"/>
                            </p:stCondLst>
                            <p:childTnLst>
                              <p:par>
                                <p:cTn id="243" presetID="22" presetClass="entr" presetSubtype="4" fill="hold" grpId="0" nodeType="clickEffect">
                                  <p:stCondLst>
                                    <p:cond delay="0"/>
                                  </p:stCondLst>
                                  <p:childTnLst>
                                    <p:set>
                                      <p:cBhvr>
                                        <p:cTn id="244" dur="1" fill="hold">
                                          <p:stCondLst>
                                            <p:cond delay="0"/>
                                          </p:stCondLst>
                                        </p:cTn>
                                        <p:tgtEl>
                                          <p:spTgt spid="155"/>
                                        </p:tgtEl>
                                        <p:attrNameLst>
                                          <p:attrName>style.visibility</p:attrName>
                                        </p:attrNameLst>
                                      </p:cBhvr>
                                      <p:to>
                                        <p:strVal val="visible"/>
                                      </p:to>
                                    </p:set>
                                    <p:animEffect transition="in" filter="wipe(down)">
                                      <p:cBhvr>
                                        <p:cTn id="245" dur="1000"/>
                                        <p:tgtEl>
                                          <p:spTgt spid="155"/>
                                        </p:tgtEl>
                                      </p:cBhvr>
                                    </p:animEffect>
                                  </p:childTnLst>
                                </p:cTn>
                              </p:par>
                            </p:childTnLst>
                          </p:cTn>
                        </p:par>
                        <p:par>
                          <p:cTn id="246" fill="hold">
                            <p:stCondLst>
                              <p:cond delay="1000"/>
                            </p:stCondLst>
                            <p:childTnLst>
                              <p:par>
                                <p:cTn id="247" presetID="22" presetClass="entr" presetSubtype="4" fill="hold" grpId="0" nodeType="afterEffect">
                                  <p:stCondLst>
                                    <p:cond delay="0"/>
                                  </p:stCondLst>
                                  <p:childTnLst>
                                    <p:set>
                                      <p:cBhvr>
                                        <p:cTn id="248" dur="1" fill="hold">
                                          <p:stCondLst>
                                            <p:cond delay="0"/>
                                          </p:stCondLst>
                                        </p:cTn>
                                        <p:tgtEl>
                                          <p:spTgt spid="148"/>
                                        </p:tgtEl>
                                        <p:attrNameLst>
                                          <p:attrName>style.visibility</p:attrName>
                                        </p:attrNameLst>
                                      </p:cBhvr>
                                      <p:to>
                                        <p:strVal val="visible"/>
                                      </p:to>
                                    </p:set>
                                    <p:animEffect transition="in" filter="wipe(down)">
                                      <p:cBhvr>
                                        <p:cTn id="249" dur="10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p:bldP spid="164" grpId="0" animBg="1"/>
      <p:bldP spid="165" grpId="0" animBg="1"/>
      <p:bldP spid="166" grpId="0" animBg="1"/>
      <p:bldP spid="167" grpId="0" animBg="1"/>
      <p:bldP spid="168" grpId="0"/>
      <p:bldP spid="173" grpId="0" animBg="1"/>
      <p:bldP spid="174" grpId="0" animBg="1"/>
      <p:bldP spid="175" grpId="0" animBg="1"/>
      <p:bldP spid="176" grpId="0" animBg="1"/>
      <p:bldP spid="177" grpId="0"/>
      <p:bldP spid="179" grpId="0"/>
      <p:bldP spid="180" grpId="0"/>
      <p:bldP spid="181" grpId="0"/>
      <p:bldP spid="182" grpId="0"/>
      <p:bldP spid="183" grpId="0"/>
      <p:bldP spid="184" grpId="0"/>
      <p:bldP spid="185" grpId="0"/>
      <p:bldP spid="18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6" name="TextBox 5"/>
          <p:cNvSpPr txBox="1"/>
          <p:nvPr/>
        </p:nvSpPr>
        <p:spPr>
          <a:xfrm>
            <a:off x="260309" y="-37825"/>
            <a:ext cx="11780919" cy="1200329"/>
          </a:xfrm>
          <a:prstGeom prst="rect">
            <a:avLst/>
          </a:prstGeom>
          <a:noFill/>
        </p:spPr>
        <p:txBody>
          <a:bodyPr wrap="square" rtlCol="0">
            <a:spAutoFit/>
          </a:bodyPr>
          <a:lstStyle/>
          <a:p>
            <a:r>
              <a:rPr lang="en-US" b="1" dirty="0"/>
              <a:t>Q3) A model of steps has 3 steps of 15 mm tread and rise 10 mm. The steps measure 50 mm wide. The vertical edge of bottom steps, which is nearer to the picture plane, is 25 mm behind PP and the width of steps recede to the left at an angle of 30</a:t>
            </a:r>
            <a:r>
              <a:rPr lang="en-US" b="1" baseline="30000" dirty="0"/>
              <a:t>0</a:t>
            </a:r>
            <a:r>
              <a:rPr lang="en-US" b="1" dirty="0"/>
              <a:t> to PP. The station point is 100 mm in front of PP and 60 mm above the ground plane and 30 mm to the right of the vertical edge, which is nearest to PP. Draw the perspective view of the model.</a:t>
            </a:r>
          </a:p>
        </p:txBody>
      </p:sp>
      <p:sp>
        <p:nvSpPr>
          <p:cNvPr id="103" name="Line 101"/>
          <p:cNvSpPr>
            <a:spLocks noChangeShapeType="1"/>
          </p:cNvSpPr>
          <p:nvPr/>
        </p:nvSpPr>
        <p:spPr bwMode="auto">
          <a:xfrm flipV="1">
            <a:off x="5918200" y="2455863"/>
            <a:ext cx="0" cy="1549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102"/>
          <p:cNvSpPr>
            <a:spLocks noChangeShapeType="1"/>
          </p:cNvSpPr>
          <p:nvPr/>
        </p:nvSpPr>
        <p:spPr bwMode="auto">
          <a:xfrm flipV="1">
            <a:off x="6383338" y="2455863"/>
            <a:ext cx="0" cy="1549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103"/>
          <p:cNvSpPr>
            <a:spLocks noChangeShapeType="1"/>
          </p:cNvSpPr>
          <p:nvPr/>
        </p:nvSpPr>
        <p:spPr bwMode="auto">
          <a:xfrm flipV="1">
            <a:off x="6846888" y="2455863"/>
            <a:ext cx="0" cy="1549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104"/>
          <p:cNvSpPr>
            <a:spLocks noChangeShapeType="1"/>
          </p:cNvSpPr>
          <p:nvPr/>
        </p:nvSpPr>
        <p:spPr bwMode="auto">
          <a:xfrm flipV="1">
            <a:off x="7310438" y="2455863"/>
            <a:ext cx="0" cy="1549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105"/>
          <p:cNvSpPr>
            <a:spLocks noChangeShapeType="1"/>
          </p:cNvSpPr>
          <p:nvPr/>
        </p:nvSpPr>
        <p:spPr bwMode="auto">
          <a:xfrm>
            <a:off x="5918200" y="2455863"/>
            <a:ext cx="13922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106"/>
          <p:cNvSpPr>
            <a:spLocks noChangeShapeType="1"/>
          </p:cNvSpPr>
          <p:nvPr/>
        </p:nvSpPr>
        <p:spPr bwMode="auto">
          <a:xfrm flipH="1">
            <a:off x="5918200" y="4005263"/>
            <a:ext cx="13922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7"/>
          <p:cNvSpPr>
            <a:spLocks noChangeShapeType="1"/>
          </p:cNvSpPr>
          <p:nvPr/>
        </p:nvSpPr>
        <p:spPr bwMode="auto">
          <a:xfrm>
            <a:off x="5238750" y="4475163"/>
            <a:ext cx="28575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108"/>
          <p:cNvSpPr>
            <a:spLocks noChangeShapeType="1"/>
          </p:cNvSpPr>
          <p:nvPr/>
        </p:nvSpPr>
        <p:spPr bwMode="auto">
          <a:xfrm>
            <a:off x="5918200" y="6180138"/>
            <a:ext cx="13922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109"/>
          <p:cNvSpPr>
            <a:spLocks noChangeShapeType="1"/>
          </p:cNvSpPr>
          <p:nvPr/>
        </p:nvSpPr>
        <p:spPr bwMode="auto">
          <a:xfrm>
            <a:off x="5918200" y="4005263"/>
            <a:ext cx="0" cy="2174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110"/>
          <p:cNvSpPr>
            <a:spLocks noChangeShapeType="1"/>
          </p:cNvSpPr>
          <p:nvPr/>
        </p:nvSpPr>
        <p:spPr bwMode="auto">
          <a:xfrm>
            <a:off x="6383338" y="4005263"/>
            <a:ext cx="0" cy="2174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111"/>
          <p:cNvSpPr>
            <a:spLocks noChangeShapeType="1"/>
          </p:cNvSpPr>
          <p:nvPr/>
        </p:nvSpPr>
        <p:spPr bwMode="auto">
          <a:xfrm>
            <a:off x="6846888" y="4005263"/>
            <a:ext cx="0" cy="2174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112"/>
          <p:cNvSpPr>
            <a:spLocks noChangeShapeType="1"/>
          </p:cNvSpPr>
          <p:nvPr/>
        </p:nvSpPr>
        <p:spPr bwMode="auto">
          <a:xfrm>
            <a:off x="7310438" y="4005263"/>
            <a:ext cx="0" cy="2174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113"/>
          <p:cNvSpPr>
            <a:spLocks noChangeShapeType="1"/>
          </p:cNvSpPr>
          <p:nvPr/>
        </p:nvSpPr>
        <p:spPr bwMode="auto">
          <a:xfrm flipV="1">
            <a:off x="5918200" y="5868988"/>
            <a:ext cx="0" cy="311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14"/>
          <p:cNvSpPr>
            <a:spLocks noChangeShapeType="1"/>
          </p:cNvSpPr>
          <p:nvPr/>
        </p:nvSpPr>
        <p:spPr bwMode="auto">
          <a:xfrm>
            <a:off x="5918200" y="5868988"/>
            <a:ext cx="4651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115"/>
          <p:cNvSpPr>
            <a:spLocks noChangeShapeType="1"/>
          </p:cNvSpPr>
          <p:nvPr/>
        </p:nvSpPr>
        <p:spPr bwMode="auto">
          <a:xfrm flipV="1">
            <a:off x="6383338" y="5559425"/>
            <a:ext cx="0" cy="309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116"/>
          <p:cNvSpPr>
            <a:spLocks noChangeShapeType="1"/>
          </p:cNvSpPr>
          <p:nvPr/>
        </p:nvSpPr>
        <p:spPr bwMode="auto">
          <a:xfrm>
            <a:off x="6383338" y="5559425"/>
            <a:ext cx="4635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117"/>
          <p:cNvSpPr>
            <a:spLocks noChangeShapeType="1"/>
          </p:cNvSpPr>
          <p:nvPr/>
        </p:nvSpPr>
        <p:spPr bwMode="auto">
          <a:xfrm flipV="1">
            <a:off x="6846888" y="5249863"/>
            <a:ext cx="0" cy="309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Line 118"/>
          <p:cNvSpPr>
            <a:spLocks noChangeShapeType="1"/>
          </p:cNvSpPr>
          <p:nvPr/>
        </p:nvSpPr>
        <p:spPr bwMode="auto">
          <a:xfrm>
            <a:off x="6846888" y="5249863"/>
            <a:ext cx="4635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Line 119"/>
          <p:cNvSpPr>
            <a:spLocks noChangeShapeType="1"/>
          </p:cNvSpPr>
          <p:nvPr/>
        </p:nvSpPr>
        <p:spPr bwMode="auto">
          <a:xfrm>
            <a:off x="7310438" y="5249863"/>
            <a:ext cx="0" cy="930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120"/>
          <p:cNvSpPr>
            <a:spLocks noChangeShapeType="1"/>
          </p:cNvSpPr>
          <p:nvPr/>
        </p:nvSpPr>
        <p:spPr bwMode="auto">
          <a:xfrm flipH="1">
            <a:off x="5281613" y="2455863"/>
            <a:ext cx="635000" cy="0"/>
          </a:xfrm>
          <a:prstGeom prst="line">
            <a:avLst/>
          </a:prstGeom>
          <a:noFill/>
          <a:ln w="0">
            <a:solidFill>
              <a:srgbClr val="25FC2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Line 121"/>
          <p:cNvSpPr>
            <a:spLocks noChangeShapeType="1"/>
          </p:cNvSpPr>
          <p:nvPr/>
        </p:nvSpPr>
        <p:spPr bwMode="auto">
          <a:xfrm flipH="1">
            <a:off x="5281613" y="4005263"/>
            <a:ext cx="635000" cy="0"/>
          </a:xfrm>
          <a:prstGeom prst="line">
            <a:avLst/>
          </a:prstGeom>
          <a:noFill/>
          <a:ln w="0">
            <a:solidFill>
              <a:srgbClr val="25FC2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Line 122"/>
          <p:cNvSpPr>
            <a:spLocks noChangeShapeType="1"/>
          </p:cNvSpPr>
          <p:nvPr/>
        </p:nvSpPr>
        <p:spPr bwMode="auto">
          <a:xfrm>
            <a:off x="5286375" y="2609850"/>
            <a:ext cx="0" cy="506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Line 123"/>
          <p:cNvSpPr>
            <a:spLocks noChangeShapeType="1"/>
          </p:cNvSpPr>
          <p:nvPr/>
        </p:nvSpPr>
        <p:spPr bwMode="auto">
          <a:xfrm flipV="1">
            <a:off x="5286375" y="3343275"/>
            <a:ext cx="0" cy="506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Freeform 124"/>
          <p:cNvSpPr>
            <a:spLocks/>
          </p:cNvSpPr>
          <p:nvPr/>
        </p:nvSpPr>
        <p:spPr bwMode="auto">
          <a:xfrm>
            <a:off x="5260975" y="2455863"/>
            <a:ext cx="50800" cy="153988"/>
          </a:xfrm>
          <a:custGeom>
            <a:avLst/>
            <a:gdLst>
              <a:gd name="T0" fmla="*/ 0 w 64"/>
              <a:gd name="T1" fmla="*/ 194 h 194"/>
              <a:gd name="T2" fmla="*/ 64 w 64"/>
              <a:gd name="T3" fmla="*/ 194 h 194"/>
              <a:gd name="T4" fmla="*/ 32 w 64"/>
              <a:gd name="T5" fmla="*/ 0 h 194"/>
              <a:gd name="T6" fmla="*/ 0 w 64"/>
              <a:gd name="T7" fmla="*/ 194 h 194"/>
            </a:gdLst>
            <a:ahLst/>
            <a:cxnLst>
              <a:cxn ang="0">
                <a:pos x="T0" y="T1"/>
              </a:cxn>
              <a:cxn ang="0">
                <a:pos x="T2" y="T3"/>
              </a:cxn>
              <a:cxn ang="0">
                <a:pos x="T4" y="T5"/>
              </a:cxn>
              <a:cxn ang="0">
                <a:pos x="T6" y="T7"/>
              </a:cxn>
            </a:cxnLst>
            <a:rect l="0" t="0" r="r" b="b"/>
            <a:pathLst>
              <a:path w="64" h="194">
                <a:moveTo>
                  <a:pt x="0" y="194"/>
                </a:moveTo>
                <a:lnTo>
                  <a:pt x="64" y="194"/>
                </a:lnTo>
                <a:lnTo>
                  <a:pt x="32" y="0"/>
                </a:lnTo>
                <a:lnTo>
                  <a:pt x="0"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25"/>
          <p:cNvSpPr>
            <a:spLocks/>
          </p:cNvSpPr>
          <p:nvPr/>
        </p:nvSpPr>
        <p:spPr bwMode="auto">
          <a:xfrm>
            <a:off x="5260975" y="3849688"/>
            <a:ext cx="50800" cy="155575"/>
          </a:xfrm>
          <a:custGeom>
            <a:avLst/>
            <a:gdLst>
              <a:gd name="T0" fmla="*/ 0 w 64"/>
              <a:gd name="T1" fmla="*/ 0 h 196"/>
              <a:gd name="T2" fmla="*/ 64 w 64"/>
              <a:gd name="T3" fmla="*/ 0 h 196"/>
              <a:gd name="T4" fmla="*/ 32 w 64"/>
              <a:gd name="T5" fmla="*/ 196 h 196"/>
              <a:gd name="T6" fmla="*/ 0 w 64"/>
              <a:gd name="T7" fmla="*/ 0 h 196"/>
            </a:gdLst>
            <a:ahLst/>
            <a:cxnLst>
              <a:cxn ang="0">
                <a:pos x="T0" y="T1"/>
              </a:cxn>
              <a:cxn ang="0">
                <a:pos x="T2" y="T3"/>
              </a:cxn>
              <a:cxn ang="0">
                <a:pos x="T4" y="T5"/>
              </a:cxn>
              <a:cxn ang="0">
                <a:pos x="T6" y="T7"/>
              </a:cxn>
            </a:cxnLst>
            <a:rect l="0" t="0" r="r" b="b"/>
            <a:pathLst>
              <a:path w="64" h="196">
                <a:moveTo>
                  <a:pt x="0" y="0"/>
                </a:moveTo>
                <a:lnTo>
                  <a:pt x="64" y="0"/>
                </a:lnTo>
                <a:lnTo>
                  <a:pt x="32" y="19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Rectangle 126"/>
          <p:cNvSpPr>
            <a:spLocks noChangeArrowheads="1"/>
          </p:cNvSpPr>
          <p:nvPr/>
        </p:nvSpPr>
        <p:spPr bwMode="auto">
          <a:xfrm rot="16200000">
            <a:off x="5137150" y="3017838"/>
            <a:ext cx="355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2" name="Line 127"/>
          <p:cNvSpPr>
            <a:spLocks noChangeShapeType="1"/>
          </p:cNvSpPr>
          <p:nvPr/>
        </p:nvSpPr>
        <p:spPr bwMode="auto">
          <a:xfrm flipV="1">
            <a:off x="5918200" y="1543050"/>
            <a:ext cx="0" cy="911225"/>
          </a:xfrm>
          <a:prstGeom prst="line">
            <a:avLst/>
          </a:prstGeom>
          <a:noFill/>
          <a:ln w="0">
            <a:solidFill>
              <a:srgbClr val="25FC2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Line 128"/>
          <p:cNvSpPr>
            <a:spLocks noChangeShapeType="1"/>
          </p:cNvSpPr>
          <p:nvPr/>
        </p:nvSpPr>
        <p:spPr bwMode="auto">
          <a:xfrm flipV="1">
            <a:off x="7310438" y="1543050"/>
            <a:ext cx="0" cy="911225"/>
          </a:xfrm>
          <a:prstGeom prst="line">
            <a:avLst/>
          </a:prstGeom>
          <a:noFill/>
          <a:ln w="0">
            <a:solidFill>
              <a:srgbClr val="25FC2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Line 129"/>
          <p:cNvSpPr>
            <a:spLocks noChangeShapeType="1"/>
          </p:cNvSpPr>
          <p:nvPr/>
        </p:nvSpPr>
        <p:spPr bwMode="auto">
          <a:xfrm>
            <a:off x="6073775" y="1547813"/>
            <a:ext cx="4238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Line 130"/>
          <p:cNvSpPr>
            <a:spLocks noChangeShapeType="1"/>
          </p:cNvSpPr>
          <p:nvPr/>
        </p:nvSpPr>
        <p:spPr bwMode="auto">
          <a:xfrm flipH="1">
            <a:off x="6731000" y="1547813"/>
            <a:ext cx="425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Freeform 131"/>
          <p:cNvSpPr>
            <a:spLocks/>
          </p:cNvSpPr>
          <p:nvPr/>
        </p:nvSpPr>
        <p:spPr bwMode="auto">
          <a:xfrm>
            <a:off x="5918200" y="1522413"/>
            <a:ext cx="155575" cy="50800"/>
          </a:xfrm>
          <a:custGeom>
            <a:avLst/>
            <a:gdLst>
              <a:gd name="T0" fmla="*/ 195 w 195"/>
              <a:gd name="T1" fmla="*/ 0 h 64"/>
              <a:gd name="T2" fmla="*/ 195 w 195"/>
              <a:gd name="T3" fmla="*/ 64 h 64"/>
              <a:gd name="T4" fmla="*/ 0 w 195"/>
              <a:gd name="T5" fmla="*/ 32 h 64"/>
              <a:gd name="T6" fmla="*/ 195 w 195"/>
              <a:gd name="T7" fmla="*/ 0 h 64"/>
            </a:gdLst>
            <a:ahLst/>
            <a:cxnLst>
              <a:cxn ang="0">
                <a:pos x="T0" y="T1"/>
              </a:cxn>
              <a:cxn ang="0">
                <a:pos x="T2" y="T3"/>
              </a:cxn>
              <a:cxn ang="0">
                <a:pos x="T4" y="T5"/>
              </a:cxn>
              <a:cxn ang="0">
                <a:pos x="T6" y="T7"/>
              </a:cxn>
            </a:cxnLst>
            <a:rect l="0" t="0" r="r" b="b"/>
            <a:pathLst>
              <a:path w="195" h="64">
                <a:moveTo>
                  <a:pt x="195" y="0"/>
                </a:moveTo>
                <a:lnTo>
                  <a:pt x="195" y="64"/>
                </a:lnTo>
                <a:lnTo>
                  <a:pt x="0" y="32"/>
                </a:lnTo>
                <a:lnTo>
                  <a:pt x="1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32"/>
          <p:cNvSpPr>
            <a:spLocks/>
          </p:cNvSpPr>
          <p:nvPr/>
        </p:nvSpPr>
        <p:spPr bwMode="auto">
          <a:xfrm>
            <a:off x="7156450" y="1522413"/>
            <a:ext cx="153988" cy="50800"/>
          </a:xfrm>
          <a:custGeom>
            <a:avLst/>
            <a:gdLst>
              <a:gd name="T0" fmla="*/ 0 w 196"/>
              <a:gd name="T1" fmla="*/ 0 h 64"/>
              <a:gd name="T2" fmla="*/ 0 w 196"/>
              <a:gd name="T3" fmla="*/ 64 h 64"/>
              <a:gd name="T4" fmla="*/ 196 w 196"/>
              <a:gd name="T5" fmla="*/ 32 h 64"/>
              <a:gd name="T6" fmla="*/ 0 w 196"/>
              <a:gd name="T7" fmla="*/ 0 h 64"/>
            </a:gdLst>
            <a:ahLst/>
            <a:cxnLst>
              <a:cxn ang="0">
                <a:pos x="T0" y="T1"/>
              </a:cxn>
              <a:cxn ang="0">
                <a:pos x="T2" y="T3"/>
              </a:cxn>
              <a:cxn ang="0">
                <a:pos x="T4" y="T5"/>
              </a:cxn>
              <a:cxn ang="0">
                <a:pos x="T6" y="T7"/>
              </a:cxn>
            </a:cxnLst>
            <a:rect l="0" t="0" r="r" b="b"/>
            <a:pathLst>
              <a:path w="196" h="64">
                <a:moveTo>
                  <a:pt x="0" y="0"/>
                </a:moveTo>
                <a:lnTo>
                  <a:pt x="0" y="64"/>
                </a:lnTo>
                <a:lnTo>
                  <a:pt x="196" y="3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33"/>
          <p:cNvSpPr>
            <a:spLocks noChangeArrowheads="1"/>
          </p:cNvSpPr>
          <p:nvPr/>
        </p:nvSpPr>
        <p:spPr bwMode="auto">
          <a:xfrm>
            <a:off x="6496050" y="1430338"/>
            <a:ext cx="355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45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9" name="Line 134"/>
          <p:cNvSpPr>
            <a:spLocks noChangeShapeType="1"/>
          </p:cNvSpPr>
          <p:nvPr/>
        </p:nvSpPr>
        <p:spPr bwMode="auto">
          <a:xfrm flipH="1">
            <a:off x="4700587" y="5248275"/>
            <a:ext cx="2146299" cy="1588"/>
          </a:xfrm>
          <a:prstGeom prst="line">
            <a:avLst/>
          </a:prstGeom>
          <a:noFill/>
          <a:ln w="0">
            <a:solidFill>
              <a:srgbClr val="25FC2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Line 135"/>
          <p:cNvSpPr>
            <a:spLocks noChangeShapeType="1"/>
          </p:cNvSpPr>
          <p:nvPr/>
        </p:nvSpPr>
        <p:spPr bwMode="auto">
          <a:xfrm flipH="1">
            <a:off x="4700587" y="6180138"/>
            <a:ext cx="1216025" cy="0"/>
          </a:xfrm>
          <a:prstGeom prst="line">
            <a:avLst/>
          </a:prstGeom>
          <a:noFill/>
          <a:ln w="0">
            <a:solidFill>
              <a:srgbClr val="25FC2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Line 136"/>
          <p:cNvSpPr>
            <a:spLocks noChangeShapeType="1"/>
          </p:cNvSpPr>
          <p:nvPr/>
        </p:nvSpPr>
        <p:spPr bwMode="auto">
          <a:xfrm>
            <a:off x="4705350" y="5405438"/>
            <a:ext cx="0" cy="196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Line 137"/>
          <p:cNvSpPr>
            <a:spLocks noChangeShapeType="1"/>
          </p:cNvSpPr>
          <p:nvPr/>
        </p:nvSpPr>
        <p:spPr bwMode="auto">
          <a:xfrm flipV="1">
            <a:off x="4705350" y="5827713"/>
            <a:ext cx="0" cy="196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 name="Freeform 138"/>
          <p:cNvSpPr>
            <a:spLocks/>
          </p:cNvSpPr>
          <p:nvPr/>
        </p:nvSpPr>
        <p:spPr bwMode="auto">
          <a:xfrm>
            <a:off x="4679950" y="5249863"/>
            <a:ext cx="52388" cy="155575"/>
          </a:xfrm>
          <a:custGeom>
            <a:avLst/>
            <a:gdLst>
              <a:gd name="T0" fmla="*/ 0 w 66"/>
              <a:gd name="T1" fmla="*/ 194 h 194"/>
              <a:gd name="T2" fmla="*/ 66 w 66"/>
              <a:gd name="T3" fmla="*/ 194 h 194"/>
              <a:gd name="T4" fmla="*/ 32 w 66"/>
              <a:gd name="T5" fmla="*/ 0 h 194"/>
              <a:gd name="T6" fmla="*/ 0 w 66"/>
              <a:gd name="T7" fmla="*/ 194 h 194"/>
            </a:gdLst>
            <a:ahLst/>
            <a:cxnLst>
              <a:cxn ang="0">
                <a:pos x="T0" y="T1"/>
              </a:cxn>
              <a:cxn ang="0">
                <a:pos x="T2" y="T3"/>
              </a:cxn>
              <a:cxn ang="0">
                <a:pos x="T4" y="T5"/>
              </a:cxn>
              <a:cxn ang="0">
                <a:pos x="T6" y="T7"/>
              </a:cxn>
            </a:cxnLst>
            <a:rect l="0" t="0" r="r" b="b"/>
            <a:pathLst>
              <a:path w="66" h="194">
                <a:moveTo>
                  <a:pt x="0" y="194"/>
                </a:moveTo>
                <a:lnTo>
                  <a:pt x="66" y="194"/>
                </a:lnTo>
                <a:lnTo>
                  <a:pt x="32" y="0"/>
                </a:lnTo>
                <a:lnTo>
                  <a:pt x="0"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39"/>
          <p:cNvSpPr>
            <a:spLocks/>
          </p:cNvSpPr>
          <p:nvPr/>
        </p:nvSpPr>
        <p:spPr bwMode="auto">
          <a:xfrm>
            <a:off x="4679950" y="6024563"/>
            <a:ext cx="52388" cy="155575"/>
          </a:xfrm>
          <a:custGeom>
            <a:avLst/>
            <a:gdLst>
              <a:gd name="T0" fmla="*/ 0 w 66"/>
              <a:gd name="T1" fmla="*/ 0 h 196"/>
              <a:gd name="T2" fmla="*/ 66 w 66"/>
              <a:gd name="T3" fmla="*/ 0 h 196"/>
              <a:gd name="T4" fmla="*/ 32 w 66"/>
              <a:gd name="T5" fmla="*/ 196 h 196"/>
              <a:gd name="T6" fmla="*/ 0 w 66"/>
              <a:gd name="T7" fmla="*/ 0 h 196"/>
            </a:gdLst>
            <a:ahLst/>
            <a:cxnLst>
              <a:cxn ang="0">
                <a:pos x="T0" y="T1"/>
              </a:cxn>
              <a:cxn ang="0">
                <a:pos x="T2" y="T3"/>
              </a:cxn>
              <a:cxn ang="0">
                <a:pos x="T4" y="T5"/>
              </a:cxn>
              <a:cxn ang="0">
                <a:pos x="T6" y="T7"/>
              </a:cxn>
            </a:cxnLst>
            <a:rect l="0" t="0" r="r" b="b"/>
            <a:pathLst>
              <a:path w="66" h="196">
                <a:moveTo>
                  <a:pt x="0" y="0"/>
                </a:moveTo>
                <a:lnTo>
                  <a:pt x="66" y="0"/>
                </a:lnTo>
                <a:lnTo>
                  <a:pt x="32" y="19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140"/>
          <p:cNvSpPr>
            <a:spLocks noChangeArrowheads="1"/>
          </p:cNvSpPr>
          <p:nvPr/>
        </p:nvSpPr>
        <p:spPr bwMode="auto">
          <a:xfrm rot="16200000">
            <a:off x="4556125" y="5503863"/>
            <a:ext cx="355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30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6" name="Line 141"/>
          <p:cNvSpPr>
            <a:spLocks noChangeShapeType="1"/>
          </p:cNvSpPr>
          <p:nvPr/>
        </p:nvSpPr>
        <p:spPr bwMode="auto">
          <a:xfrm flipH="1">
            <a:off x="5297488" y="5868988"/>
            <a:ext cx="620713" cy="0"/>
          </a:xfrm>
          <a:prstGeom prst="line">
            <a:avLst/>
          </a:prstGeom>
          <a:noFill/>
          <a:ln w="0">
            <a:solidFill>
              <a:srgbClr val="25FC2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Line 142"/>
          <p:cNvSpPr>
            <a:spLocks noChangeShapeType="1"/>
          </p:cNvSpPr>
          <p:nvPr/>
        </p:nvSpPr>
        <p:spPr bwMode="auto">
          <a:xfrm flipH="1">
            <a:off x="5297488" y="5559425"/>
            <a:ext cx="1085850" cy="0"/>
          </a:xfrm>
          <a:prstGeom prst="line">
            <a:avLst/>
          </a:prstGeom>
          <a:noFill/>
          <a:ln w="0">
            <a:solidFill>
              <a:srgbClr val="25FC2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Line 143"/>
          <p:cNvSpPr>
            <a:spLocks noChangeShapeType="1"/>
          </p:cNvSpPr>
          <p:nvPr/>
        </p:nvSpPr>
        <p:spPr bwMode="auto">
          <a:xfrm flipV="1">
            <a:off x="6383338" y="2082800"/>
            <a:ext cx="0" cy="373063"/>
          </a:xfrm>
          <a:prstGeom prst="line">
            <a:avLst/>
          </a:prstGeom>
          <a:noFill/>
          <a:ln w="0">
            <a:solidFill>
              <a:srgbClr val="25FC2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 name="Line 144"/>
          <p:cNvSpPr>
            <a:spLocks noChangeShapeType="1"/>
          </p:cNvSpPr>
          <p:nvPr/>
        </p:nvSpPr>
        <p:spPr bwMode="auto">
          <a:xfrm flipV="1">
            <a:off x="6846888" y="2082800"/>
            <a:ext cx="0" cy="373063"/>
          </a:xfrm>
          <a:prstGeom prst="line">
            <a:avLst/>
          </a:prstGeom>
          <a:noFill/>
          <a:ln w="0">
            <a:solidFill>
              <a:srgbClr val="25FC2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211" name="Straight Arrow Connector 210"/>
          <p:cNvCxnSpPr>
            <a:stCxn id="208" idx="1"/>
            <a:endCxn id="209" idx="1"/>
          </p:cNvCxnSpPr>
          <p:nvPr/>
        </p:nvCxnSpPr>
        <p:spPr>
          <a:xfrm>
            <a:off x="6383339" y="2082800"/>
            <a:ext cx="46355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13" name="TextBox 212"/>
          <p:cNvSpPr txBox="1"/>
          <p:nvPr/>
        </p:nvSpPr>
        <p:spPr>
          <a:xfrm>
            <a:off x="6273686" y="1781531"/>
            <a:ext cx="758371" cy="369332"/>
          </a:xfrm>
          <a:prstGeom prst="rect">
            <a:avLst/>
          </a:prstGeom>
          <a:noFill/>
        </p:spPr>
        <p:txBody>
          <a:bodyPr wrap="square" rtlCol="0">
            <a:spAutoFit/>
          </a:bodyPr>
          <a:lstStyle/>
          <a:p>
            <a:pPr algn="ctr"/>
            <a:r>
              <a:rPr lang="en-US" dirty="0"/>
              <a:t>15</a:t>
            </a:r>
          </a:p>
        </p:txBody>
      </p:sp>
      <p:cxnSp>
        <p:nvCxnSpPr>
          <p:cNvPr id="214" name="Straight Arrow Connector 213"/>
          <p:cNvCxnSpPr/>
          <p:nvPr/>
        </p:nvCxnSpPr>
        <p:spPr>
          <a:xfrm>
            <a:off x="5919788" y="2082800"/>
            <a:ext cx="46355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15" name="TextBox 214"/>
          <p:cNvSpPr txBox="1"/>
          <p:nvPr/>
        </p:nvSpPr>
        <p:spPr>
          <a:xfrm>
            <a:off x="5817396" y="1788397"/>
            <a:ext cx="758371" cy="369332"/>
          </a:xfrm>
          <a:prstGeom prst="rect">
            <a:avLst/>
          </a:prstGeom>
          <a:noFill/>
        </p:spPr>
        <p:txBody>
          <a:bodyPr wrap="square" rtlCol="0">
            <a:spAutoFit/>
          </a:bodyPr>
          <a:lstStyle/>
          <a:p>
            <a:pPr algn="ctr"/>
            <a:r>
              <a:rPr lang="en-US" dirty="0"/>
              <a:t>15</a:t>
            </a:r>
          </a:p>
        </p:txBody>
      </p:sp>
      <p:cxnSp>
        <p:nvCxnSpPr>
          <p:cNvPr id="217" name="Straight Arrow Connector 216"/>
          <p:cNvCxnSpPr>
            <a:stCxn id="206" idx="1"/>
            <a:endCxn id="207" idx="1"/>
          </p:cNvCxnSpPr>
          <p:nvPr/>
        </p:nvCxnSpPr>
        <p:spPr>
          <a:xfrm flipV="1">
            <a:off x="5297488" y="5559426"/>
            <a:ext cx="0" cy="30956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19" name="TextBox 218"/>
          <p:cNvSpPr txBox="1"/>
          <p:nvPr/>
        </p:nvSpPr>
        <p:spPr>
          <a:xfrm rot="16200000">
            <a:off x="4930321" y="5546207"/>
            <a:ext cx="464457" cy="369332"/>
          </a:xfrm>
          <a:prstGeom prst="rect">
            <a:avLst/>
          </a:prstGeom>
          <a:noFill/>
        </p:spPr>
        <p:txBody>
          <a:bodyPr wrap="square" rtlCol="0">
            <a:spAutoFit/>
          </a:bodyPr>
          <a:lstStyle/>
          <a:p>
            <a:pPr algn="ctr"/>
            <a:r>
              <a:rPr lang="en-US" dirty="0"/>
              <a:t>10</a:t>
            </a:r>
          </a:p>
        </p:txBody>
      </p:sp>
      <p:cxnSp>
        <p:nvCxnSpPr>
          <p:cNvPr id="220" name="Straight Arrow Connector 219"/>
          <p:cNvCxnSpPr/>
          <p:nvPr/>
        </p:nvCxnSpPr>
        <p:spPr>
          <a:xfrm flipV="1">
            <a:off x="5311775" y="5870575"/>
            <a:ext cx="0" cy="30956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21" name="TextBox 220"/>
          <p:cNvSpPr txBox="1"/>
          <p:nvPr/>
        </p:nvSpPr>
        <p:spPr>
          <a:xfrm rot="16200000">
            <a:off x="4921868" y="5833093"/>
            <a:ext cx="464457" cy="369332"/>
          </a:xfrm>
          <a:prstGeom prst="rect">
            <a:avLst/>
          </a:prstGeom>
          <a:noFill/>
        </p:spPr>
        <p:txBody>
          <a:bodyPr wrap="square" rtlCol="0">
            <a:spAutoFit/>
          </a:bodyPr>
          <a:lstStyle/>
          <a:p>
            <a:pPr algn="ctr"/>
            <a:r>
              <a:rPr lang="en-US" dirty="0"/>
              <a:t>10</a:t>
            </a:r>
          </a:p>
        </p:txBody>
      </p:sp>
    </p:spTree>
    <p:extLst>
      <p:ext uri="{BB962C8B-B14F-4D97-AF65-F5344CB8AC3E}">
        <p14:creationId xmlns:p14="http://schemas.microsoft.com/office/powerpoint/2010/main" val="248258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anim calcmode="lin" valueType="num">
                                      <p:cBhvr>
                                        <p:cTn id="8" dur="1000" fill="hold"/>
                                        <p:tgtEl>
                                          <p:spTgt spid="103"/>
                                        </p:tgtEl>
                                        <p:attrNameLst>
                                          <p:attrName>ppt_x</p:attrName>
                                        </p:attrNameLst>
                                      </p:cBhvr>
                                      <p:tavLst>
                                        <p:tav tm="0">
                                          <p:val>
                                            <p:strVal val="#ppt_x"/>
                                          </p:val>
                                        </p:tav>
                                        <p:tav tm="100000">
                                          <p:val>
                                            <p:strVal val="#ppt_x"/>
                                          </p:val>
                                        </p:tav>
                                      </p:tavLst>
                                    </p:anim>
                                    <p:anim calcmode="lin" valueType="num">
                                      <p:cBhvr>
                                        <p:cTn id="9" dur="1000" fill="hold"/>
                                        <p:tgtEl>
                                          <p:spTgt spid="10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1000"/>
                                        <p:tgtEl>
                                          <p:spTgt spid="104"/>
                                        </p:tgtEl>
                                      </p:cBhvr>
                                    </p:animEffect>
                                    <p:anim calcmode="lin" valueType="num">
                                      <p:cBhvr>
                                        <p:cTn id="13" dur="1000" fill="hold"/>
                                        <p:tgtEl>
                                          <p:spTgt spid="104"/>
                                        </p:tgtEl>
                                        <p:attrNameLst>
                                          <p:attrName>ppt_x</p:attrName>
                                        </p:attrNameLst>
                                      </p:cBhvr>
                                      <p:tavLst>
                                        <p:tav tm="0">
                                          <p:val>
                                            <p:strVal val="#ppt_x"/>
                                          </p:val>
                                        </p:tav>
                                        <p:tav tm="100000">
                                          <p:val>
                                            <p:strVal val="#ppt_x"/>
                                          </p:val>
                                        </p:tav>
                                      </p:tavLst>
                                    </p:anim>
                                    <p:anim calcmode="lin" valueType="num">
                                      <p:cBhvr>
                                        <p:cTn id="14" dur="1000" fill="hold"/>
                                        <p:tgtEl>
                                          <p:spTgt spid="10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fade">
                                      <p:cBhvr>
                                        <p:cTn id="17" dur="1000"/>
                                        <p:tgtEl>
                                          <p:spTgt spid="105"/>
                                        </p:tgtEl>
                                      </p:cBhvr>
                                    </p:animEffect>
                                    <p:anim calcmode="lin" valueType="num">
                                      <p:cBhvr>
                                        <p:cTn id="18" dur="1000" fill="hold"/>
                                        <p:tgtEl>
                                          <p:spTgt spid="105"/>
                                        </p:tgtEl>
                                        <p:attrNameLst>
                                          <p:attrName>ppt_x</p:attrName>
                                        </p:attrNameLst>
                                      </p:cBhvr>
                                      <p:tavLst>
                                        <p:tav tm="0">
                                          <p:val>
                                            <p:strVal val="#ppt_x"/>
                                          </p:val>
                                        </p:tav>
                                        <p:tav tm="100000">
                                          <p:val>
                                            <p:strVal val="#ppt_x"/>
                                          </p:val>
                                        </p:tav>
                                      </p:tavLst>
                                    </p:anim>
                                    <p:anim calcmode="lin" valueType="num">
                                      <p:cBhvr>
                                        <p:cTn id="19" dur="1000" fill="hold"/>
                                        <p:tgtEl>
                                          <p:spTgt spid="10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1000"/>
                                        <p:tgtEl>
                                          <p:spTgt spid="106"/>
                                        </p:tgtEl>
                                      </p:cBhvr>
                                    </p:animEffect>
                                    <p:anim calcmode="lin" valueType="num">
                                      <p:cBhvr>
                                        <p:cTn id="23" dur="1000" fill="hold"/>
                                        <p:tgtEl>
                                          <p:spTgt spid="106"/>
                                        </p:tgtEl>
                                        <p:attrNameLst>
                                          <p:attrName>ppt_x</p:attrName>
                                        </p:attrNameLst>
                                      </p:cBhvr>
                                      <p:tavLst>
                                        <p:tav tm="0">
                                          <p:val>
                                            <p:strVal val="#ppt_x"/>
                                          </p:val>
                                        </p:tav>
                                        <p:tav tm="100000">
                                          <p:val>
                                            <p:strVal val="#ppt_x"/>
                                          </p:val>
                                        </p:tav>
                                      </p:tavLst>
                                    </p:anim>
                                    <p:anim calcmode="lin" valueType="num">
                                      <p:cBhvr>
                                        <p:cTn id="24" dur="1000" fill="hold"/>
                                        <p:tgtEl>
                                          <p:spTgt spid="10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7"/>
                                        </p:tgtEl>
                                        <p:attrNameLst>
                                          <p:attrName>style.visibility</p:attrName>
                                        </p:attrNameLst>
                                      </p:cBhvr>
                                      <p:to>
                                        <p:strVal val="visible"/>
                                      </p:to>
                                    </p:set>
                                    <p:animEffect transition="in" filter="fade">
                                      <p:cBhvr>
                                        <p:cTn id="27" dur="1000"/>
                                        <p:tgtEl>
                                          <p:spTgt spid="107"/>
                                        </p:tgtEl>
                                      </p:cBhvr>
                                    </p:animEffect>
                                    <p:anim calcmode="lin" valueType="num">
                                      <p:cBhvr>
                                        <p:cTn id="28" dur="1000" fill="hold"/>
                                        <p:tgtEl>
                                          <p:spTgt spid="107"/>
                                        </p:tgtEl>
                                        <p:attrNameLst>
                                          <p:attrName>ppt_x</p:attrName>
                                        </p:attrNameLst>
                                      </p:cBhvr>
                                      <p:tavLst>
                                        <p:tav tm="0">
                                          <p:val>
                                            <p:strVal val="#ppt_x"/>
                                          </p:val>
                                        </p:tav>
                                        <p:tav tm="100000">
                                          <p:val>
                                            <p:strVal val="#ppt_x"/>
                                          </p:val>
                                        </p:tav>
                                      </p:tavLst>
                                    </p:anim>
                                    <p:anim calcmode="lin" valueType="num">
                                      <p:cBhvr>
                                        <p:cTn id="29" dur="1000" fill="hold"/>
                                        <p:tgtEl>
                                          <p:spTgt spid="10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8"/>
                                        </p:tgtEl>
                                        <p:attrNameLst>
                                          <p:attrName>style.visibility</p:attrName>
                                        </p:attrNameLst>
                                      </p:cBhvr>
                                      <p:to>
                                        <p:strVal val="visible"/>
                                      </p:to>
                                    </p:set>
                                    <p:animEffect transition="in" filter="fade">
                                      <p:cBhvr>
                                        <p:cTn id="32" dur="1000"/>
                                        <p:tgtEl>
                                          <p:spTgt spid="108"/>
                                        </p:tgtEl>
                                      </p:cBhvr>
                                    </p:animEffect>
                                    <p:anim calcmode="lin" valueType="num">
                                      <p:cBhvr>
                                        <p:cTn id="33" dur="1000" fill="hold"/>
                                        <p:tgtEl>
                                          <p:spTgt spid="108"/>
                                        </p:tgtEl>
                                        <p:attrNameLst>
                                          <p:attrName>ppt_x</p:attrName>
                                        </p:attrNameLst>
                                      </p:cBhvr>
                                      <p:tavLst>
                                        <p:tav tm="0">
                                          <p:val>
                                            <p:strVal val="#ppt_x"/>
                                          </p:val>
                                        </p:tav>
                                        <p:tav tm="100000">
                                          <p:val>
                                            <p:strVal val="#ppt_x"/>
                                          </p:val>
                                        </p:tav>
                                      </p:tavLst>
                                    </p:anim>
                                    <p:anim calcmode="lin" valueType="num">
                                      <p:cBhvr>
                                        <p:cTn id="34" dur="1000" fill="hold"/>
                                        <p:tgtEl>
                                          <p:spTgt spid="10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9"/>
                                        </p:tgtEl>
                                        <p:attrNameLst>
                                          <p:attrName>style.visibility</p:attrName>
                                        </p:attrNameLst>
                                      </p:cBhvr>
                                      <p:to>
                                        <p:strVal val="visible"/>
                                      </p:to>
                                    </p:set>
                                    <p:animEffect transition="in" filter="fade">
                                      <p:cBhvr>
                                        <p:cTn id="37" dur="1000"/>
                                        <p:tgtEl>
                                          <p:spTgt spid="109"/>
                                        </p:tgtEl>
                                      </p:cBhvr>
                                    </p:animEffect>
                                    <p:anim calcmode="lin" valueType="num">
                                      <p:cBhvr>
                                        <p:cTn id="38" dur="1000" fill="hold"/>
                                        <p:tgtEl>
                                          <p:spTgt spid="109"/>
                                        </p:tgtEl>
                                        <p:attrNameLst>
                                          <p:attrName>ppt_x</p:attrName>
                                        </p:attrNameLst>
                                      </p:cBhvr>
                                      <p:tavLst>
                                        <p:tav tm="0">
                                          <p:val>
                                            <p:strVal val="#ppt_x"/>
                                          </p:val>
                                        </p:tav>
                                        <p:tav tm="100000">
                                          <p:val>
                                            <p:strVal val="#ppt_x"/>
                                          </p:val>
                                        </p:tav>
                                      </p:tavLst>
                                    </p:anim>
                                    <p:anim calcmode="lin" valueType="num">
                                      <p:cBhvr>
                                        <p:cTn id="39" dur="1000" fill="hold"/>
                                        <p:tgtEl>
                                          <p:spTgt spid="10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0"/>
                                        </p:tgtEl>
                                        <p:attrNameLst>
                                          <p:attrName>style.visibility</p:attrName>
                                        </p:attrNameLst>
                                      </p:cBhvr>
                                      <p:to>
                                        <p:strVal val="visible"/>
                                      </p:to>
                                    </p:set>
                                    <p:animEffect transition="in" filter="fade">
                                      <p:cBhvr>
                                        <p:cTn id="42" dur="1000"/>
                                        <p:tgtEl>
                                          <p:spTgt spid="110"/>
                                        </p:tgtEl>
                                      </p:cBhvr>
                                    </p:animEffect>
                                    <p:anim calcmode="lin" valueType="num">
                                      <p:cBhvr>
                                        <p:cTn id="43" dur="1000" fill="hold"/>
                                        <p:tgtEl>
                                          <p:spTgt spid="110"/>
                                        </p:tgtEl>
                                        <p:attrNameLst>
                                          <p:attrName>ppt_x</p:attrName>
                                        </p:attrNameLst>
                                      </p:cBhvr>
                                      <p:tavLst>
                                        <p:tav tm="0">
                                          <p:val>
                                            <p:strVal val="#ppt_x"/>
                                          </p:val>
                                        </p:tav>
                                        <p:tav tm="100000">
                                          <p:val>
                                            <p:strVal val="#ppt_x"/>
                                          </p:val>
                                        </p:tav>
                                      </p:tavLst>
                                    </p:anim>
                                    <p:anim calcmode="lin" valueType="num">
                                      <p:cBhvr>
                                        <p:cTn id="44" dur="1000" fill="hold"/>
                                        <p:tgtEl>
                                          <p:spTgt spid="11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1"/>
                                        </p:tgtEl>
                                        <p:attrNameLst>
                                          <p:attrName>style.visibility</p:attrName>
                                        </p:attrNameLst>
                                      </p:cBhvr>
                                      <p:to>
                                        <p:strVal val="visible"/>
                                      </p:to>
                                    </p:set>
                                    <p:animEffect transition="in" filter="fade">
                                      <p:cBhvr>
                                        <p:cTn id="47" dur="1000"/>
                                        <p:tgtEl>
                                          <p:spTgt spid="111"/>
                                        </p:tgtEl>
                                      </p:cBhvr>
                                    </p:animEffect>
                                    <p:anim calcmode="lin" valueType="num">
                                      <p:cBhvr>
                                        <p:cTn id="48" dur="1000" fill="hold"/>
                                        <p:tgtEl>
                                          <p:spTgt spid="111"/>
                                        </p:tgtEl>
                                        <p:attrNameLst>
                                          <p:attrName>ppt_x</p:attrName>
                                        </p:attrNameLst>
                                      </p:cBhvr>
                                      <p:tavLst>
                                        <p:tav tm="0">
                                          <p:val>
                                            <p:strVal val="#ppt_x"/>
                                          </p:val>
                                        </p:tav>
                                        <p:tav tm="100000">
                                          <p:val>
                                            <p:strVal val="#ppt_x"/>
                                          </p:val>
                                        </p:tav>
                                      </p:tavLst>
                                    </p:anim>
                                    <p:anim calcmode="lin" valueType="num">
                                      <p:cBhvr>
                                        <p:cTn id="49" dur="1000" fill="hold"/>
                                        <p:tgtEl>
                                          <p:spTgt spid="11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2"/>
                                        </p:tgtEl>
                                        <p:attrNameLst>
                                          <p:attrName>style.visibility</p:attrName>
                                        </p:attrNameLst>
                                      </p:cBhvr>
                                      <p:to>
                                        <p:strVal val="visible"/>
                                      </p:to>
                                    </p:set>
                                    <p:animEffect transition="in" filter="fade">
                                      <p:cBhvr>
                                        <p:cTn id="52" dur="1000"/>
                                        <p:tgtEl>
                                          <p:spTgt spid="112"/>
                                        </p:tgtEl>
                                      </p:cBhvr>
                                    </p:animEffect>
                                    <p:anim calcmode="lin" valueType="num">
                                      <p:cBhvr>
                                        <p:cTn id="53" dur="1000" fill="hold"/>
                                        <p:tgtEl>
                                          <p:spTgt spid="112"/>
                                        </p:tgtEl>
                                        <p:attrNameLst>
                                          <p:attrName>ppt_x</p:attrName>
                                        </p:attrNameLst>
                                      </p:cBhvr>
                                      <p:tavLst>
                                        <p:tav tm="0">
                                          <p:val>
                                            <p:strVal val="#ppt_x"/>
                                          </p:val>
                                        </p:tav>
                                        <p:tav tm="100000">
                                          <p:val>
                                            <p:strVal val="#ppt_x"/>
                                          </p:val>
                                        </p:tav>
                                      </p:tavLst>
                                    </p:anim>
                                    <p:anim calcmode="lin" valueType="num">
                                      <p:cBhvr>
                                        <p:cTn id="54" dur="1000" fill="hold"/>
                                        <p:tgtEl>
                                          <p:spTgt spid="11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13"/>
                                        </p:tgtEl>
                                        <p:attrNameLst>
                                          <p:attrName>style.visibility</p:attrName>
                                        </p:attrNameLst>
                                      </p:cBhvr>
                                      <p:to>
                                        <p:strVal val="visible"/>
                                      </p:to>
                                    </p:set>
                                    <p:animEffect transition="in" filter="fade">
                                      <p:cBhvr>
                                        <p:cTn id="57" dur="1000"/>
                                        <p:tgtEl>
                                          <p:spTgt spid="113"/>
                                        </p:tgtEl>
                                      </p:cBhvr>
                                    </p:animEffect>
                                    <p:anim calcmode="lin" valueType="num">
                                      <p:cBhvr>
                                        <p:cTn id="58" dur="1000" fill="hold"/>
                                        <p:tgtEl>
                                          <p:spTgt spid="113"/>
                                        </p:tgtEl>
                                        <p:attrNameLst>
                                          <p:attrName>ppt_x</p:attrName>
                                        </p:attrNameLst>
                                      </p:cBhvr>
                                      <p:tavLst>
                                        <p:tav tm="0">
                                          <p:val>
                                            <p:strVal val="#ppt_x"/>
                                          </p:val>
                                        </p:tav>
                                        <p:tav tm="100000">
                                          <p:val>
                                            <p:strVal val="#ppt_x"/>
                                          </p:val>
                                        </p:tav>
                                      </p:tavLst>
                                    </p:anim>
                                    <p:anim calcmode="lin" valueType="num">
                                      <p:cBhvr>
                                        <p:cTn id="59" dur="1000" fill="hold"/>
                                        <p:tgtEl>
                                          <p:spTgt spid="11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14"/>
                                        </p:tgtEl>
                                        <p:attrNameLst>
                                          <p:attrName>style.visibility</p:attrName>
                                        </p:attrNameLst>
                                      </p:cBhvr>
                                      <p:to>
                                        <p:strVal val="visible"/>
                                      </p:to>
                                    </p:set>
                                    <p:animEffect transition="in" filter="fade">
                                      <p:cBhvr>
                                        <p:cTn id="62" dur="1000"/>
                                        <p:tgtEl>
                                          <p:spTgt spid="114"/>
                                        </p:tgtEl>
                                      </p:cBhvr>
                                    </p:animEffect>
                                    <p:anim calcmode="lin" valueType="num">
                                      <p:cBhvr>
                                        <p:cTn id="63" dur="1000" fill="hold"/>
                                        <p:tgtEl>
                                          <p:spTgt spid="114"/>
                                        </p:tgtEl>
                                        <p:attrNameLst>
                                          <p:attrName>ppt_x</p:attrName>
                                        </p:attrNameLst>
                                      </p:cBhvr>
                                      <p:tavLst>
                                        <p:tav tm="0">
                                          <p:val>
                                            <p:strVal val="#ppt_x"/>
                                          </p:val>
                                        </p:tav>
                                        <p:tav tm="100000">
                                          <p:val>
                                            <p:strVal val="#ppt_x"/>
                                          </p:val>
                                        </p:tav>
                                      </p:tavLst>
                                    </p:anim>
                                    <p:anim calcmode="lin" valueType="num">
                                      <p:cBhvr>
                                        <p:cTn id="64" dur="1000" fill="hold"/>
                                        <p:tgtEl>
                                          <p:spTgt spid="11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15"/>
                                        </p:tgtEl>
                                        <p:attrNameLst>
                                          <p:attrName>style.visibility</p:attrName>
                                        </p:attrNameLst>
                                      </p:cBhvr>
                                      <p:to>
                                        <p:strVal val="visible"/>
                                      </p:to>
                                    </p:set>
                                    <p:animEffect transition="in" filter="fade">
                                      <p:cBhvr>
                                        <p:cTn id="67" dur="1000"/>
                                        <p:tgtEl>
                                          <p:spTgt spid="115"/>
                                        </p:tgtEl>
                                      </p:cBhvr>
                                    </p:animEffect>
                                    <p:anim calcmode="lin" valueType="num">
                                      <p:cBhvr>
                                        <p:cTn id="68" dur="1000" fill="hold"/>
                                        <p:tgtEl>
                                          <p:spTgt spid="115"/>
                                        </p:tgtEl>
                                        <p:attrNameLst>
                                          <p:attrName>ppt_x</p:attrName>
                                        </p:attrNameLst>
                                      </p:cBhvr>
                                      <p:tavLst>
                                        <p:tav tm="0">
                                          <p:val>
                                            <p:strVal val="#ppt_x"/>
                                          </p:val>
                                        </p:tav>
                                        <p:tav tm="100000">
                                          <p:val>
                                            <p:strVal val="#ppt_x"/>
                                          </p:val>
                                        </p:tav>
                                      </p:tavLst>
                                    </p:anim>
                                    <p:anim calcmode="lin" valueType="num">
                                      <p:cBhvr>
                                        <p:cTn id="69" dur="1000" fill="hold"/>
                                        <p:tgtEl>
                                          <p:spTgt spid="11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16"/>
                                        </p:tgtEl>
                                        <p:attrNameLst>
                                          <p:attrName>style.visibility</p:attrName>
                                        </p:attrNameLst>
                                      </p:cBhvr>
                                      <p:to>
                                        <p:strVal val="visible"/>
                                      </p:to>
                                    </p:set>
                                    <p:animEffect transition="in" filter="fade">
                                      <p:cBhvr>
                                        <p:cTn id="72" dur="1000"/>
                                        <p:tgtEl>
                                          <p:spTgt spid="116"/>
                                        </p:tgtEl>
                                      </p:cBhvr>
                                    </p:animEffect>
                                    <p:anim calcmode="lin" valueType="num">
                                      <p:cBhvr>
                                        <p:cTn id="73" dur="1000" fill="hold"/>
                                        <p:tgtEl>
                                          <p:spTgt spid="116"/>
                                        </p:tgtEl>
                                        <p:attrNameLst>
                                          <p:attrName>ppt_x</p:attrName>
                                        </p:attrNameLst>
                                      </p:cBhvr>
                                      <p:tavLst>
                                        <p:tav tm="0">
                                          <p:val>
                                            <p:strVal val="#ppt_x"/>
                                          </p:val>
                                        </p:tav>
                                        <p:tav tm="100000">
                                          <p:val>
                                            <p:strVal val="#ppt_x"/>
                                          </p:val>
                                        </p:tav>
                                      </p:tavLst>
                                    </p:anim>
                                    <p:anim calcmode="lin" valueType="num">
                                      <p:cBhvr>
                                        <p:cTn id="74" dur="1000" fill="hold"/>
                                        <p:tgtEl>
                                          <p:spTgt spid="116"/>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17"/>
                                        </p:tgtEl>
                                        <p:attrNameLst>
                                          <p:attrName>style.visibility</p:attrName>
                                        </p:attrNameLst>
                                      </p:cBhvr>
                                      <p:to>
                                        <p:strVal val="visible"/>
                                      </p:to>
                                    </p:set>
                                    <p:animEffect transition="in" filter="fade">
                                      <p:cBhvr>
                                        <p:cTn id="77" dur="1000"/>
                                        <p:tgtEl>
                                          <p:spTgt spid="117"/>
                                        </p:tgtEl>
                                      </p:cBhvr>
                                    </p:animEffect>
                                    <p:anim calcmode="lin" valueType="num">
                                      <p:cBhvr>
                                        <p:cTn id="78" dur="1000" fill="hold"/>
                                        <p:tgtEl>
                                          <p:spTgt spid="117"/>
                                        </p:tgtEl>
                                        <p:attrNameLst>
                                          <p:attrName>ppt_x</p:attrName>
                                        </p:attrNameLst>
                                      </p:cBhvr>
                                      <p:tavLst>
                                        <p:tav tm="0">
                                          <p:val>
                                            <p:strVal val="#ppt_x"/>
                                          </p:val>
                                        </p:tav>
                                        <p:tav tm="100000">
                                          <p:val>
                                            <p:strVal val="#ppt_x"/>
                                          </p:val>
                                        </p:tav>
                                      </p:tavLst>
                                    </p:anim>
                                    <p:anim calcmode="lin" valueType="num">
                                      <p:cBhvr>
                                        <p:cTn id="79" dur="1000" fill="hold"/>
                                        <p:tgtEl>
                                          <p:spTgt spid="117"/>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18"/>
                                        </p:tgtEl>
                                        <p:attrNameLst>
                                          <p:attrName>style.visibility</p:attrName>
                                        </p:attrNameLst>
                                      </p:cBhvr>
                                      <p:to>
                                        <p:strVal val="visible"/>
                                      </p:to>
                                    </p:set>
                                    <p:animEffect transition="in" filter="fade">
                                      <p:cBhvr>
                                        <p:cTn id="82" dur="1000"/>
                                        <p:tgtEl>
                                          <p:spTgt spid="118"/>
                                        </p:tgtEl>
                                      </p:cBhvr>
                                    </p:animEffect>
                                    <p:anim calcmode="lin" valueType="num">
                                      <p:cBhvr>
                                        <p:cTn id="83" dur="1000" fill="hold"/>
                                        <p:tgtEl>
                                          <p:spTgt spid="118"/>
                                        </p:tgtEl>
                                        <p:attrNameLst>
                                          <p:attrName>ppt_x</p:attrName>
                                        </p:attrNameLst>
                                      </p:cBhvr>
                                      <p:tavLst>
                                        <p:tav tm="0">
                                          <p:val>
                                            <p:strVal val="#ppt_x"/>
                                          </p:val>
                                        </p:tav>
                                        <p:tav tm="100000">
                                          <p:val>
                                            <p:strVal val="#ppt_x"/>
                                          </p:val>
                                        </p:tav>
                                      </p:tavLst>
                                    </p:anim>
                                    <p:anim calcmode="lin" valueType="num">
                                      <p:cBhvr>
                                        <p:cTn id="84" dur="1000" fill="hold"/>
                                        <p:tgtEl>
                                          <p:spTgt spid="11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19"/>
                                        </p:tgtEl>
                                        <p:attrNameLst>
                                          <p:attrName>style.visibility</p:attrName>
                                        </p:attrNameLst>
                                      </p:cBhvr>
                                      <p:to>
                                        <p:strVal val="visible"/>
                                      </p:to>
                                    </p:set>
                                    <p:animEffect transition="in" filter="fade">
                                      <p:cBhvr>
                                        <p:cTn id="87" dur="1000"/>
                                        <p:tgtEl>
                                          <p:spTgt spid="119"/>
                                        </p:tgtEl>
                                      </p:cBhvr>
                                    </p:animEffect>
                                    <p:anim calcmode="lin" valueType="num">
                                      <p:cBhvr>
                                        <p:cTn id="88" dur="1000" fill="hold"/>
                                        <p:tgtEl>
                                          <p:spTgt spid="119"/>
                                        </p:tgtEl>
                                        <p:attrNameLst>
                                          <p:attrName>ppt_x</p:attrName>
                                        </p:attrNameLst>
                                      </p:cBhvr>
                                      <p:tavLst>
                                        <p:tav tm="0">
                                          <p:val>
                                            <p:strVal val="#ppt_x"/>
                                          </p:val>
                                        </p:tav>
                                        <p:tav tm="100000">
                                          <p:val>
                                            <p:strVal val="#ppt_x"/>
                                          </p:val>
                                        </p:tav>
                                      </p:tavLst>
                                    </p:anim>
                                    <p:anim calcmode="lin" valueType="num">
                                      <p:cBhvr>
                                        <p:cTn id="89" dur="1000" fill="hold"/>
                                        <p:tgtEl>
                                          <p:spTgt spid="119"/>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61"/>
                                        </p:tgtEl>
                                        <p:attrNameLst>
                                          <p:attrName>style.visibility</p:attrName>
                                        </p:attrNameLst>
                                      </p:cBhvr>
                                      <p:to>
                                        <p:strVal val="visible"/>
                                      </p:to>
                                    </p:set>
                                    <p:animEffect transition="in" filter="fade">
                                      <p:cBhvr>
                                        <p:cTn id="92" dur="1000"/>
                                        <p:tgtEl>
                                          <p:spTgt spid="161"/>
                                        </p:tgtEl>
                                      </p:cBhvr>
                                    </p:animEffect>
                                    <p:anim calcmode="lin" valueType="num">
                                      <p:cBhvr>
                                        <p:cTn id="93" dur="1000" fill="hold"/>
                                        <p:tgtEl>
                                          <p:spTgt spid="161"/>
                                        </p:tgtEl>
                                        <p:attrNameLst>
                                          <p:attrName>ppt_x</p:attrName>
                                        </p:attrNameLst>
                                      </p:cBhvr>
                                      <p:tavLst>
                                        <p:tav tm="0">
                                          <p:val>
                                            <p:strVal val="#ppt_x"/>
                                          </p:val>
                                        </p:tav>
                                        <p:tav tm="100000">
                                          <p:val>
                                            <p:strVal val="#ppt_x"/>
                                          </p:val>
                                        </p:tav>
                                      </p:tavLst>
                                    </p:anim>
                                    <p:anim calcmode="lin" valueType="num">
                                      <p:cBhvr>
                                        <p:cTn id="94" dur="1000" fill="hold"/>
                                        <p:tgtEl>
                                          <p:spTgt spid="161"/>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69"/>
                                        </p:tgtEl>
                                        <p:attrNameLst>
                                          <p:attrName>style.visibility</p:attrName>
                                        </p:attrNameLst>
                                      </p:cBhvr>
                                      <p:to>
                                        <p:strVal val="visible"/>
                                      </p:to>
                                    </p:set>
                                    <p:animEffect transition="in" filter="fade">
                                      <p:cBhvr>
                                        <p:cTn id="97" dur="1000"/>
                                        <p:tgtEl>
                                          <p:spTgt spid="169"/>
                                        </p:tgtEl>
                                      </p:cBhvr>
                                    </p:animEffect>
                                    <p:anim calcmode="lin" valueType="num">
                                      <p:cBhvr>
                                        <p:cTn id="98" dur="1000" fill="hold"/>
                                        <p:tgtEl>
                                          <p:spTgt spid="169"/>
                                        </p:tgtEl>
                                        <p:attrNameLst>
                                          <p:attrName>ppt_x</p:attrName>
                                        </p:attrNameLst>
                                      </p:cBhvr>
                                      <p:tavLst>
                                        <p:tav tm="0">
                                          <p:val>
                                            <p:strVal val="#ppt_x"/>
                                          </p:val>
                                        </p:tav>
                                        <p:tav tm="100000">
                                          <p:val>
                                            <p:strVal val="#ppt_x"/>
                                          </p:val>
                                        </p:tav>
                                      </p:tavLst>
                                    </p:anim>
                                    <p:anim calcmode="lin" valueType="num">
                                      <p:cBhvr>
                                        <p:cTn id="99" dur="1000" fill="hold"/>
                                        <p:tgtEl>
                                          <p:spTgt spid="169"/>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170"/>
                                        </p:tgtEl>
                                        <p:attrNameLst>
                                          <p:attrName>style.visibility</p:attrName>
                                        </p:attrNameLst>
                                      </p:cBhvr>
                                      <p:to>
                                        <p:strVal val="visible"/>
                                      </p:to>
                                    </p:set>
                                    <p:animEffect transition="in" filter="fade">
                                      <p:cBhvr>
                                        <p:cTn id="102" dur="1000"/>
                                        <p:tgtEl>
                                          <p:spTgt spid="170"/>
                                        </p:tgtEl>
                                      </p:cBhvr>
                                    </p:animEffect>
                                    <p:anim calcmode="lin" valueType="num">
                                      <p:cBhvr>
                                        <p:cTn id="103" dur="1000" fill="hold"/>
                                        <p:tgtEl>
                                          <p:spTgt spid="170"/>
                                        </p:tgtEl>
                                        <p:attrNameLst>
                                          <p:attrName>ppt_x</p:attrName>
                                        </p:attrNameLst>
                                      </p:cBhvr>
                                      <p:tavLst>
                                        <p:tav tm="0">
                                          <p:val>
                                            <p:strVal val="#ppt_x"/>
                                          </p:val>
                                        </p:tav>
                                        <p:tav tm="100000">
                                          <p:val>
                                            <p:strVal val="#ppt_x"/>
                                          </p:val>
                                        </p:tav>
                                      </p:tavLst>
                                    </p:anim>
                                    <p:anim calcmode="lin" valueType="num">
                                      <p:cBhvr>
                                        <p:cTn id="104" dur="1000" fill="hold"/>
                                        <p:tgtEl>
                                          <p:spTgt spid="170"/>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178"/>
                                        </p:tgtEl>
                                        <p:attrNameLst>
                                          <p:attrName>style.visibility</p:attrName>
                                        </p:attrNameLst>
                                      </p:cBhvr>
                                      <p:to>
                                        <p:strVal val="visible"/>
                                      </p:to>
                                    </p:set>
                                    <p:animEffect transition="in" filter="fade">
                                      <p:cBhvr>
                                        <p:cTn id="107" dur="1000"/>
                                        <p:tgtEl>
                                          <p:spTgt spid="178"/>
                                        </p:tgtEl>
                                      </p:cBhvr>
                                    </p:animEffect>
                                    <p:anim calcmode="lin" valueType="num">
                                      <p:cBhvr>
                                        <p:cTn id="108" dur="1000" fill="hold"/>
                                        <p:tgtEl>
                                          <p:spTgt spid="178"/>
                                        </p:tgtEl>
                                        <p:attrNameLst>
                                          <p:attrName>ppt_x</p:attrName>
                                        </p:attrNameLst>
                                      </p:cBhvr>
                                      <p:tavLst>
                                        <p:tav tm="0">
                                          <p:val>
                                            <p:strVal val="#ppt_x"/>
                                          </p:val>
                                        </p:tav>
                                        <p:tav tm="100000">
                                          <p:val>
                                            <p:strVal val="#ppt_x"/>
                                          </p:val>
                                        </p:tav>
                                      </p:tavLst>
                                    </p:anim>
                                    <p:anim calcmode="lin" valueType="num">
                                      <p:cBhvr>
                                        <p:cTn id="109" dur="1000" fill="hold"/>
                                        <p:tgtEl>
                                          <p:spTgt spid="178"/>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187"/>
                                        </p:tgtEl>
                                        <p:attrNameLst>
                                          <p:attrName>style.visibility</p:attrName>
                                        </p:attrNameLst>
                                      </p:cBhvr>
                                      <p:to>
                                        <p:strVal val="visible"/>
                                      </p:to>
                                    </p:set>
                                    <p:animEffect transition="in" filter="fade">
                                      <p:cBhvr>
                                        <p:cTn id="112" dur="1000"/>
                                        <p:tgtEl>
                                          <p:spTgt spid="187"/>
                                        </p:tgtEl>
                                      </p:cBhvr>
                                    </p:animEffect>
                                    <p:anim calcmode="lin" valueType="num">
                                      <p:cBhvr>
                                        <p:cTn id="113" dur="1000" fill="hold"/>
                                        <p:tgtEl>
                                          <p:spTgt spid="187"/>
                                        </p:tgtEl>
                                        <p:attrNameLst>
                                          <p:attrName>ppt_x</p:attrName>
                                        </p:attrNameLst>
                                      </p:cBhvr>
                                      <p:tavLst>
                                        <p:tav tm="0">
                                          <p:val>
                                            <p:strVal val="#ppt_x"/>
                                          </p:val>
                                        </p:tav>
                                        <p:tav tm="100000">
                                          <p:val>
                                            <p:strVal val="#ppt_x"/>
                                          </p:val>
                                        </p:tav>
                                      </p:tavLst>
                                    </p:anim>
                                    <p:anim calcmode="lin" valueType="num">
                                      <p:cBhvr>
                                        <p:cTn id="114" dur="1000" fill="hold"/>
                                        <p:tgtEl>
                                          <p:spTgt spid="187"/>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188"/>
                                        </p:tgtEl>
                                        <p:attrNameLst>
                                          <p:attrName>style.visibility</p:attrName>
                                        </p:attrNameLst>
                                      </p:cBhvr>
                                      <p:to>
                                        <p:strVal val="visible"/>
                                      </p:to>
                                    </p:set>
                                    <p:animEffect transition="in" filter="fade">
                                      <p:cBhvr>
                                        <p:cTn id="117" dur="1000"/>
                                        <p:tgtEl>
                                          <p:spTgt spid="188"/>
                                        </p:tgtEl>
                                      </p:cBhvr>
                                    </p:animEffect>
                                    <p:anim calcmode="lin" valueType="num">
                                      <p:cBhvr>
                                        <p:cTn id="118" dur="1000" fill="hold"/>
                                        <p:tgtEl>
                                          <p:spTgt spid="188"/>
                                        </p:tgtEl>
                                        <p:attrNameLst>
                                          <p:attrName>ppt_x</p:attrName>
                                        </p:attrNameLst>
                                      </p:cBhvr>
                                      <p:tavLst>
                                        <p:tav tm="0">
                                          <p:val>
                                            <p:strVal val="#ppt_x"/>
                                          </p:val>
                                        </p:tav>
                                        <p:tav tm="100000">
                                          <p:val>
                                            <p:strVal val="#ppt_x"/>
                                          </p:val>
                                        </p:tav>
                                      </p:tavLst>
                                    </p:anim>
                                    <p:anim calcmode="lin" valueType="num">
                                      <p:cBhvr>
                                        <p:cTn id="119" dur="1000" fill="hold"/>
                                        <p:tgtEl>
                                          <p:spTgt spid="188"/>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189"/>
                                        </p:tgtEl>
                                        <p:attrNameLst>
                                          <p:attrName>style.visibility</p:attrName>
                                        </p:attrNameLst>
                                      </p:cBhvr>
                                      <p:to>
                                        <p:strVal val="visible"/>
                                      </p:to>
                                    </p:set>
                                    <p:animEffect transition="in" filter="fade">
                                      <p:cBhvr>
                                        <p:cTn id="122" dur="1000"/>
                                        <p:tgtEl>
                                          <p:spTgt spid="189"/>
                                        </p:tgtEl>
                                      </p:cBhvr>
                                    </p:animEffect>
                                    <p:anim calcmode="lin" valueType="num">
                                      <p:cBhvr>
                                        <p:cTn id="123" dur="1000" fill="hold"/>
                                        <p:tgtEl>
                                          <p:spTgt spid="189"/>
                                        </p:tgtEl>
                                        <p:attrNameLst>
                                          <p:attrName>ppt_x</p:attrName>
                                        </p:attrNameLst>
                                      </p:cBhvr>
                                      <p:tavLst>
                                        <p:tav tm="0">
                                          <p:val>
                                            <p:strVal val="#ppt_x"/>
                                          </p:val>
                                        </p:tav>
                                        <p:tav tm="100000">
                                          <p:val>
                                            <p:strVal val="#ppt_x"/>
                                          </p:val>
                                        </p:tav>
                                      </p:tavLst>
                                    </p:anim>
                                    <p:anim calcmode="lin" valueType="num">
                                      <p:cBhvr>
                                        <p:cTn id="124" dur="1000" fill="hold"/>
                                        <p:tgtEl>
                                          <p:spTgt spid="189"/>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190"/>
                                        </p:tgtEl>
                                        <p:attrNameLst>
                                          <p:attrName>style.visibility</p:attrName>
                                        </p:attrNameLst>
                                      </p:cBhvr>
                                      <p:to>
                                        <p:strVal val="visible"/>
                                      </p:to>
                                    </p:set>
                                    <p:animEffect transition="in" filter="fade">
                                      <p:cBhvr>
                                        <p:cTn id="127" dur="1000"/>
                                        <p:tgtEl>
                                          <p:spTgt spid="190"/>
                                        </p:tgtEl>
                                      </p:cBhvr>
                                    </p:animEffect>
                                    <p:anim calcmode="lin" valueType="num">
                                      <p:cBhvr>
                                        <p:cTn id="128" dur="1000" fill="hold"/>
                                        <p:tgtEl>
                                          <p:spTgt spid="190"/>
                                        </p:tgtEl>
                                        <p:attrNameLst>
                                          <p:attrName>ppt_x</p:attrName>
                                        </p:attrNameLst>
                                      </p:cBhvr>
                                      <p:tavLst>
                                        <p:tav tm="0">
                                          <p:val>
                                            <p:strVal val="#ppt_x"/>
                                          </p:val>
                                        </p:tav>
                                        <p:tav tm="100000">
                                          <p:val>
                                            <p:strVal val="#ppt_x"/>
                                          </p:val>
                                        </p:tav>
                                      </p:tavLst>
                                    </p:anim>
                                    <p:anim calcmode="lin" valueType="num">
                                      <p:cBhvr>
                                        <p:cTn id="129" dur="1000" fill="hold"/>
                                        <p:tgtEl>
                                          <p:spTgt spid="190"/>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191"/>
                                        </p:tgtEl>
                                        <p:attrNameLst>
                                          <p:attrName>style.visibility</p:attrName>
                                        </p:attrNameLst>
                                      </p:cBhvr>
                                      <p:to>
                                        <p:strVal val="visible"/>
                                      </p:to>
                                    </p:set>
                                    <p:animEffect transition="in" filter="fade">
                                      <p:cBhvr>
                                        <p:cTn id="132" dur="1000"/>
                                        <p:tgtEl>
                                          <p:spTgt spid="191"/>
                                        </p:tgtEl>
                                      </p:cBhvr>
                                    </p:animEffect>
                                    <p:anim calcmode="lin" valueType="num">
                                      <p:cBhvr>
                                        <p:cTn id="133" dur="1000" fill="hold"/>
                                        <p:tgtEl>
                                          <p:spTgt spid="191"/>
                                        </p:tgtEl>
                                        <p:attrNameLst>
                                          <p:attrName>ppt_x</p:attrName>
                                        </p:attrNameLst>
                                      </p:cBhvr>
                                      <p:tavLst>
                                        <p:tav tm="0">
                                          <p:val>
                                            <p:strVal val="#ppt_x"/>
                                          </p:val>
                                        </p:tav>
                                        <p:tav tm="100000">
                                          <p:val>
                                            <p:strVal val="#ppt_x"/>
                                          </p:val>
                                        </p:tav>
                                      </p:tavLst>
                                    </p:anim>
                                    <p:anim calcmode="lin" valueType="num">
                                      <p:cBhvr>
                                        <p:cTn id="134" dur="1000" fill="hold"/>
                                        <p:tgtEl>
                                          <p:spTgt spid="191"/>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192"/>
                                        </p:tgtEl>
                                        <p:attrNameLst>
                                          <p:attrName>style.visibility</p:attrName>
                                        </p:attrNameLst>
                                      </p:cBhvr>
                                      <p:to>
                                        <p:strVal val="visible"/>
                                      </p:to>
                                    </p:set>
                                    <p:animEffect transition="in" filter="fade">
                                      <p:cBhvr>
                                        <p:cTn id="137" dur="1000"/>
                                        <p:tgtEl>
                                          <p:spTgt spid="192"/>
                                        </p:tgtEl>
                                      </p:cBhvr>
                                    </p:animEffect>
                                    <p:anim calcmode="lin" valueType="num">
                                      <p:cBhvr>
                                        <p:cTn id="138" dur="1000" fill="hold"/>
                                        <p:tgtEl>
                                          <p:spTgt spid="192"/>
                                        </p:tgtEl>
                                        <p:attrNameLst>
                                          <p:attrName>ppt_x</p:attrName>
                                        </p:attrNameLst>
                                      </p:cBhvr>
                                      <p:tavLst>
                                        <p:tav tm="0">
                                          <p:val>
                                            <p:strVal val="#ppt_x"/>
                                          </p:val>
                                        </p:tav>
                                        <p:tav tm="100000">
                                          <p:val>
                                            <p:strVal val="#ppt_x"/>
                                          </p:val>
                                        </p:tav>
                                      </p:tavLst>
                                    </p:anim>
                                    <p:anim calcmode="lin" valueType="num">
                                      <p:cBhvr>
                                        <p:cTn id="139" dur="1000" fill="hold"/>
                                        <p:tgtEl>
                                          <p:spTgt spid="192"/>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193"/>
                                        </p:tgtEl>
                                        <p:attrNameLst>
                                          <p:attrName>style.visibility</p:attrName>
                                        </p:attrNameLst>
                                      </p:cBhvr>
                                      <p:to>
                                        <p:strVal val="visible"/>
                                      </p:to>
                                    </p:set>
                                    <p:animEffect transition="in" filter="fade">
                                      <p:cBhvr>
                                        <p:cTn id="142" dur="1000"/>
                                        <p:tgtEl>
                                          <p:spTgt spid="193"/>
                                        </p:tgtEl>
                                      </p:cBhvr>
                                    </p:animEffect>
                                    <p:anim calcmode="lin" valueType="num">
                                      <p:cBhvr>
                                        <p:cTn id="143" dur="1000" fill="hold"/>
                                        <p:tgtEl>
                                          <p:spTgt spid="193"/>
                                        </p:tgtEl>
                                        <p:attrNameLst>
                                          <p:attrName>ppt_x</p:attrName>
                                        </p:attrNameLst>
                                      </p:cBhvr>
                                      <p:tavLst>
                                        <p:tav tm="0">
                                          <p:val>
                                            <p:strVal val="#ppt_x"/>
                                          </p:val>
                                        </p:tav>
                                        <p:tav tm="100000">
                                          <p:val>
                                            <p:strVal val="#ppt_x"/>
                                          </p:val>
                                        </p:tav>
                                      </p:tavLst>
                                    </p:anim>
                                    <p:anim calcmode="lin" valueType="num">
                                      <p:cBhvr>
                                        <p:cTn id="144" dur="1000" fill="hold"/>
                                        <p:tgtEl>
                                          <p:spTgt spid="193"/>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194"/>
                                        </p:tgtEl>
                                        <p:attrNameLst>
                                          <p:attrName>style.visibility</p:attrName>
                                        </p:attrNameLst>
                                      </p:cBhvr>
                                      <p:to>
                                        <p:strVal val="visible"/>
                                      </p:to>
                                    </p:set>
                                    <p:animEffect transition="in" filter="fade">
                                      <p:cBhvr>
                                        <p:cTn id="147" dur="1000"/>
                                        <p:tgtEl>
                                          <p:spTgt spid="194"/>
                                        </p:tgtEl>
                                      </p:cBhvr>
                                    </p:animEffect>
                                    <p:anim calcmode="lin" valueType="num">
                                      <p:cBhvr>
                                        <p:cTn id="148" dur="1000" fill="hold"/>
                                        <p:tgtEl>
                                          <p:spTgt spid="194"/>
                                        </p:tgtEl>
                                        <p:attrNameLst>
                                          <p:attrName>ppt_x</p:attrName>
                                        </p:attrNameLst>
                                      </p:cBhvr>
                                      <p:tavLst>
                                        <p:tav tm="0">
                                          <p:val>
                                            <p:strVal val="#ppt_x"/>
                                          </p:val>
                                        </p:tav>
                                        <p:tav tm="100000">
                                          <p:val>
                                            <p:strVal val="#ppt_x"/>
                                          </p:val>
                                        </p:tav>
                                      </p:tavLst>
                                    </p:anim>
                                    <p:anim calcmode="lin" valueType="num">
                                      <p:cBhvr>
                                        <p:cTn id="149" dur="1000" fill="hold"/>
                                        <p:tgtEl>
                                          <p:spTgt spid="194"/>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195"/>
                                        </p:tgtEl>
                                        <p:attrNameLst>
                                          <p:attrName>style.visibility</p:attrName>
                                        </p:attrNameLst>
                                      </p:cBhvr>
                                      <p:to>
                                        <p:strVal val="visible"/>
                                      </p:to>
                                    </p:set>
                                    <p:animEffect transition="in" filter="fade">
                                      <p:cBhvr>
                                        <p:cTn id="152" dur="1000"/>
                                        <p:tgtEl>
                                          <p:spTgt spid="195"/>
                                        </p:tgtEl>
                                      </p:cBhvr>
                                    </p:animEffect>
                                    <p:anim calcmode="lin" valueType="num">
                                      <p:cBhvr>
                                        <p:cTn id="153" dur="1000" fill="hold"/>
                                        <p:tgtEl>
                                          <p:spTgt spid="195"/>
                                        </p:tgtEl>
                                        <p:attrNameLst>
                                          <p:attrName>ppt_x</p:attrName>
                                        </p:attrNameLst>
                                      </p:cBhvr>
                                      <p:tavLst>
                                        <p:tav tm="0">
                                          <p:val>
                                            <p:strVal val="#ppt_x"/>
                                          </p:val>
                                        </p:tav>
                                        <p:tav tm="100000">
                                          <p:val>
                                            <p:strVal val="#ppt_x"/>
                                          </p:val>
                                        </p:tav>
                                      </p:tavLst>
                                    </p:anim>
                                    <p:anim calcmode="lin" valueType="num">
                                      <p:cBhvr>
                                        <p:cTn id="154" dur="1000" fill="hold"/>
                                        <p:tgtEl>
                                          <p:spTgt spid="195"/>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196"/>
                                        </p:tgtEl>
                                        <p:attrNameLst>
                                          <p:attrName>style.visibility</p:attrName>
                                        </p:attrNameLst>
                                      </p:cBhvr>
                                      <p:to>
                                        <p:strVal val="visible"/>
                                      </p:to>
                                    </p:set>
                                    <p:animEffect transition="in" filter="fade">
                                      <p:cBhvr>
                                        <p:cTn id="157" dur="1000"/>
                                        <p:tgtEl>
                                          <p:spTgt spid="196"/>
                                        </p:tgtEl>
                                      </p:cBhvr>
                                    </p:animEffect>
                                    <p:anim calcmode="lin" valueType="num">
                                      <p:cBhvr>
                                        <p:cTn id="158" dur="1000" fill="hold"/>
                                        <p:tgtEl>
                                          <p:spTgt spid="196"/>
                                        </p:tgtEl>
                                        <p:attrNameLst>
                                          <p:attrName>ppt_x</p:attrName>
                                        </p:attrNameLst>
                                      </p:cBhvr>
                                      <p:tavLst>
                                        <p:tav tm="0">
                                          <p:val>
                                            <p:strVal val="#ppt_x"/>
                                          </p:val>
                                        </p:tav>
                                        <p:tav tm="100000">
                                          <p:val>
                                            <p:strVal val="#ppt_x"/>
                                          </p:val>
                                        </p:tav>
                                      </p:tavLst>
                                    </p:anim>
                                    <p:anim calcmode="lin" valueType="num">
                                      <p:cBhvr>
                                        <p:cTn id="159" dur="1000" fill="hold"/>
                                        <p:tgtEl>
                                          <p:spTgt spid="196"/>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197"/>
                                        </p:tgtEl>
                                        <p:attrNameLst>
                                          <p:attrName>style.visibility</p:attrName>
                                        </p:attrNameLst>
                                      </p:cBhvr>
                                      <p:to>
                                        <p:strVal val="visible"/>
                                      </p:to>
                                    </p:set>
                                    <p:animEffect transition="in" filter="fade">
                                      <p:cBhvr>
                                        <p:cTn id="162" dur="1000"/>
                                        <p:tgtEl>
                                          <p:spTgt spid="197"/>
                                        </p:tgtEl>
                                      </p:cBhvr>
                                    </p:animEffect>
                                    <p:anim calcmode="lin" valueType="num">
                                      <p:cBhvr>
                                        <p:cTn id="163" dur="1000" fill="hold"/>
                                        <p:tgtEl>
                                          <p:spTgt spid="197"/>
                                        </p:tgtEl>
                                        <p:attrNameLst>
                                          <p:attrName>ppt_x</p:attrName>
                                        </p:attrNameLst>
                                      </p:cBhvr>
                                      <p:tavLst>
                                        <p:tav tm="0">
                                          <p:val>
                                            <p:strVal val="#ppt_x"/>
                                          </p:val>
                                        </p:tav>
                                        <p:tav tm="100000">
                                          <p:val>
                                            <p:strVal val="#ppt_x"/>
                                          </p:val>
                                        </p:tav>
                                      </p:tavLst>
                                    </p:anim>
                                    <p:anim calcmode="lin" valueType="num">
                                      <p:cBhvr>
                                        <p:cTn id="164" dur="1000" fill="hold"/>
                                        <p:tgtEl>
                                          <p:spTgt spid="197"/>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198"/>
                                        </p:tgtEl>
                                        <p:attrNameLst>
                                          <p:attrName>style.visibility</p:attrName>
                                        </p:attrNameLst>
                                      </p:cBhvr>
                                      <p:to>
                                        <p:strVal val="visible"/>
                                      </p:to>
                                    </p:set>
                                    <p:animEffect transition="in" filter="fade">
                                      <p:cBhvr>
                                        <p:cTn id="167" dur="1000"/>
                                        <p:tgtEl>
                                          <p:spTgt spid="198"/>
                                        </p:tgtEl>
                                      </p:cBhvr>
                                    </p:animEffect>
                                    <p:anim calcmode="lin" valueType="num">
                                      <p:cBhvr>
                                        <p:cTn id="168" dur="1000" fill="hold"/>
                                        <p:tgtEl>
                                          <p:spTgt spid="198"/>
                                        </p:tgtEl>
                                        <p:attrNameLst>
                                          <p:attrName>ppt_x</p:attrName>
                                        </p:attrNameLst>
                                      </p:cBhvr>
                                      <p:tavLst>
                                        <p:tav tm="0">
                                          <p:val>
                                            <p:strVal val="#ppt_x"/>
                                          </p:val>
                                        </p:tav>
                                        <p:tav tm="100000">
                                          <p:val>
                                            <p:strVal val="#ppt_x"/>
                                          </p:val>
                                        </p:tav>
                                      </p:tavLst>
                                    </p:anim>
                                    <p:anim calcmode="lin" valueType="num">
                                      <p:cBhvr>
                                        <p:cTn id="169" dur="1000" fill="hold"/>
                                        <p:tgtEl>
                                          <p:spTgt spid="198"/>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199"/>
                                        </p:tgtEl>
                                        <p:attrNameLst>
                                          <p:attrName>style.visibility</p:attrName>
                                        </p:attrNameLst>
                                      </p:cBhvr>
                                      <p:to>
                                        <p:strVal val="visible"/>
                                      </p:to>
                                    </p:set>
                                    <p:animEffect transition="in" filter="fade">
                                      <p:cBhvr>
                                        <p:cTn id="172" dur="1000"/>
                                        <p:tgtEl>
                                          <p:spTgt spid="199"/>
                                        </p:tgtEl>
                                      </p:cBhvr>
                                    </p:animEffect>
                                    <p:anim calcmode="lin" valueType="num">
                                      <p:cBhvr>
                                        <p:cTn id="173" dur="1000" fill="hold"/>
                                        <p:tgtEl>
                                          <p:spTgt spid="199"/>
                                        </p:tgtEl>
                                        <p:attrNameLst>
                                          <p:attrName>ppt_x</p:attrName>
                                        </p:attrNameLst>
                                      </p:cBhvr>
                                      <p:tavLst>
                                        <p:tav tm="0">
                                          <p:val>
                                            <p:strVal val="#ppt_x"/>
                                          </p:val>
                                        </p:tav>
                                        <p:tav tm="100000">
                                          <p:val>
                                            <p:strVal val="#ppt_x"/>
                                          </p:val>
                                        </p:tav>
                                      </p:tavLst>
                                    </p:anim>
                                    <p:anim calcmode="lin" valueType="num">
                                      <p:cBhvr>
                                        <p:cTn id="174" dur="1000" fill="hold"/>
                                        <p:tgtEl>
                                          <p:spTgt spid="199"/>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200"/>
                                        </p:tgtEl>
                                        <p:attrNameLst>
                                          <p:attrName>style.visibility</p:attrName>
                                        </p:attrNameLst>
                                      </p:cBhvr>
                                      <p:to>
                                        <p:strVal val="visible"/>
                                      </p:to>
                                    </p:set>
                                    <p:animEffect transition="in" filter="fade">
                                      <p:cBhvr>
                                        <p:cTn id="177" dur="1000"/>
                                        <p:tgtEl>
                                          <p:spTgt spid="200"/>
                                        </p:tgtEl>
                                      </p:cBhvr>
                                    </p:animEffect>
                                    <p:anim calcmode="lin" valueType="num">
                                      <p:cBhvr>
                                        <p:cTn id="178" dur="1000" fill="hold"/>
                                        <p:tgtEl>
                                          <p:spTgt spid="200"/>
                                        </p:tgtEl>
                                        <p:attrNameLst>
                                          <p:attrName>ppt_x</p:attrName>
                                        </p:attrNameLst>
                                      </p:cBhvr>
                                      <p:tavLst>
                                        <p:tav tm="0">
                                          <p:val>
                                            <p:strVal val="#ppt_x"/>
                                          </p:val>
                                        </p:tav>
                                        <p:tav tm="100000">
                                          <p:val>
                                            <p:strVal val="#ppt_x"/>
                                          </p:val>
                                        </p:tav>
                                      </p:tavLst>
                                    </p:anim>
                                    <p:anim calcmode="lin" valueType="num">
                                      <p:cBhvr>
                                        <p:cTn id="179" dur="1000" fill="hold"/>
                                        <p:tgtEl>
                                          <p:spTgt spid="200"/>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201"/>
                                        </p:tgtEl>
                                        <p:attrNameLst>
                                          <p:attrName>style.visibility</p:attrName>
                                        </p:attrNameLst>
                                      </p:cBhvr>
                                      <p:to>
                                        <p:strVal val="visible"/>
                                      </p:to>
                                    </p:set>
                                    <p:animEffect transition="in" filter="fade">
                                      <p:cBhvr>
                                        <p:cTn id="182" dur="1000"/>
                                        <p:tgtEl>
                                          <p:spTgt spid="201"/>
                                        </p:tgtEl>
                                      </p:cBhvr>
                                    </p:animEffect>
                                    <p:anim calcmode="lin" valueType="num">
                                      <p:cBhvr>
                                        <p:cTn id="183" dur="1000" fill="hold"/>
                                        <p:tgtEl>
                                          <p:spTgt spid="201"/>
                                        </p:tgtEl>
                                        <p:attrNameLst>
                                          <p:attrName>ppt_x</p:attrName>
                                        </p:attrNameLst>
                                      </p:cBhvr>
                                      <p:tavLst>
                                        <p:tav tm="0">
                                          <p:val>
                                            <p:strVal val="#ppt_x"/>
                                          </p:val>
                                        </p:tav>
                                        <p:tav tm="100000">
                                          <p:val>
                                            <p:strVal val="#ppt_x"/>
                                          </p:val>
                                        </p:tav>
                                      </p:tavLst>
                                    </p:anim>
                                    <p:anim calcmode="lin" valueType="num">
                                      <p:cBhvr>
                                        <p:cTn id="184" dur="1000" fill="hold"/>
                                        <p:tgtEl>
                                          <p:spTgt spid="201"/>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202"/>
                                        </p:tgtEl>
                                        <p:attrNameLst>
                                          <p:attrName>style.visibility</p:attrName>
                                        </p:attrNameLst>
                                      </p:cBhvr>
                                      <p:to>
                                        <p:strVal val="visible"/>
                                      </p:to>
                                    </p:set>
                                    <p:animEffect transition="in" filter="fade">
                                      <p:cBhvr>
                                        <p:cTn id="187" dur="1000"/>
                                        <p:tgtEl>
                                          <p:spTgt spid="202"/>
                                        </p:tgtEl>
                                      </p:cBhvr>
                                    </p:animEffect>
                                    <p:anim calcmode="lin" valueType="num">
                                      <p:cBhvr>
                                        <p:cTn id="188" dur="1000" fill="hold"/>
                                        <p:tgtEl>
                                          <p:spTgt spid="202"/>
                                        </p:tgtEl>
                                        <p:attrNameLst>
                                          <p:attrName>ppt_x</p:attrName>
                                        </p:attrNameLst>
                                      </p:cBhvr>
                                      <p:tavLst>
                                        <p:tav tm="0">
                                          <p:val>
                                            <p:strVal val="#ppt_x"/>
                                          </p:val>
                                        </p:tav>
                                        <p:tav tm="100000">
                                          <p:val>
                                            <p:strVal val="#ppt_x"/>
                                          </p:val>
                                        </p:tav>
                                      </p:tavLst>
                                    </p:anim>
                                    <p:anim calcmode="lin" valueType="num">
                                      <p:cBhvr>
                                        <p:cTn id="189" dur="1000" fill="hold"/>
                                        <p:tgtEl>
                                          <p:spTgt spid="202"/>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203"/>
                                        </p:tgtEl>
                                        <p:attrNameLst>
                                          <p:attrName>style.visibility</p:attrName>
                                        </p:attrNameLst>
                                      </p:cBhvr>
                                      <p:to>
                                        <p:strVal val="visible"/>
                                      </p:to>
                                    </p:set>
                                    <p:animEffect transition="in" filter="fade">
                                      <p:cBhvr>
                                        <p:cTn id="192" dur="1000"/>
                                        <p:tgtEl>
                                          <p:spTgt spid="203"/>
                                        </p:tgtEl>
                                      </p:cBhvr>
                                    </p:animEffect>
                                    <p:anim calcmode="lin" valueType="num">
                                      <p:cBhvr>
                                        <p:cTn id="193" dur="1000" fill="hold"/>
                                        <p:tgtEl>
                                          <p:spTgt spid="203"/>
                                        </p:tgtEl>
                                        <p:attrNameLst>
                                          <p:attrName>ppt_x</p:attrName>
                                        </p:attrNameLst>
                                      </p:cBhvr>
                                      <p:tavLst>
                                        <p:tav tm="0">
                                          <p:val>
                                            <p:strVal val="#ppt_x"/>
                                          </p:val>
                                        </p:tav>
                                        <p:tav tm="100000">
                                          <p:val>
                                            <p:strVal val="#ppt_x"/>
                                          </p:val>
                                        </p:tav>
                                      </p:tavLst>
                                    </p:anim>
                                    <p:anim calcmode="lin" valueType="num">
                                      <p:cBhvr>
                                        <p:cTn id="194" dur="1000" fill="hold"/>
                                        <p:tgtEl>
                                          <p:spTgt spid="203"/>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204"/>
                                        </p:tgtEl>
                                        <p:attrNameLst>
                                          <p:attrName>style.visibility</p:attrName>
                                        </p:attrNameLst>
                                      </p:cBhvr>
                                      <p:to>
                                        <p:strVal val="visible"/>
                                      </p:to>
                                    </p:set>
                                    <p:animEffect transition="in" filter="fade">
                                      <p:cBhvr>
                                        <p:cTn id="197" dur="1000"/>
                                        <p:tgtEl>
                                          <p:spTgt spid="204"/>
                                        </p:tgtEl>
                                      </p:cBhvr>
                                    </p:animEffect>
                                    <p:anim calcmode="lin" valueType="num">
                                      <p:cBhvr>
                                        <p:cTn id="198" dur="1000" fill="hold"/>
                                        <p:tgtEl>
                                          <p:spTgt spid="204"/>
                                        </p:tgtEl>
                                        <p:attrNameLst>
                                          <p:attrName>ppt_x</p:attrName>
                                        </p:attrNameLst>
                                      </p:cBhvr>
                                      <p:tavLst>
                                        <p:tav tm="0">
                                          <p:val>
                                            <p:strVal val="#ppt_x"/>
                                          </p:val>
                                        </p:tav>
                                        <p:tav tm="100000">
                                          <p:val>
                                            <p:strVal val="#ppt_x"/>
                                          </p:val>
                                        </p:tav>
                                      </p:tavLst>
                                    </p:anim>
                                    <p:anim calcmode="lin" valueType="num">
                                      <p:cBhvr>
                                        <p:cTn id="199" dur="1000" fill="hold"/>
                                        <p:tgtEl>
                                          <p:spTgt spid="204"/>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205"/>
                                        </p:tgtEl>
                                        <p:attrNameLst>
                                          <p:attrName>style.visibility</p:attrName>
                                        </p:attrNameLst>
                                      </p:cBhvr>
                                      <p:to>
                                        <p:strVal val="visible"/>
                                      </p:to>
                                    </p:set>
                                    <p:animEffect transition="in" filter="fade">
                                      <p:cBhvr>
                                        <p:cTn id="202" dur="1000"/>
                                        <p:tgtEl>
                                          <p:spTgt spid="205"/>
                                        </p:tgtEl>
                                      </p:cBhvr>
                                    </p:animEffect>
                                    <p:anim calcmode="lin" valueType="num">
                                      <p:cBhvr>
                                        <p:cTn id="203" dur="1000" fill="hold"/>
                                        <p:tgtEl>
                                          <p:spTgt spid="205"/>
                                        </p:tgtEl>
                                        <p:attrNameLst>
                                          <p:attrName>ppt_x</p:attrName>
                                        </p:attrNameLst>
                                      </p:cBhvr>
                                      <p:tavLst>
                                        <p:tav tm="0">
                                          <p:val>
                                            <p:strVal val="#ppt_x"/>
                                          </p:val>
                                        </p:tav>
                                        <p:tav tm="100000">
                                          <p:val>
                                            <p:strVal val="#ppt_x"/>
                                          </p:val>
                                        </p:tav>
                                      </p:tavLst>
                                    </p:anim>
                                    <p:anim calcmode="lin" valueType="num">
                                      <p:cBhvr>
                                        <p:cTn id="204" dur="1000" fill="hold"/>
                                        <p:tgtEl>
                                          <p:spTgt spid="205"/>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0"/>
                                  </p:stCondLst>
                                  <p:childTnLst>
                                    <p:set>
                                      <p:cBhvr>
                                        <p:cTn id="206" dur="1" fill="hold">
                                          <p:stCondLst>
                                            <p:cond delay="0"/>
                                          </p:stCondLst>
                                        </p:cTn>
                                        <p:tgtEl>
                                          <p:spTgt spid="206"/>
                                        </p:tgtEl>
                                        <p:attrNameLst>
                                          <p:attrName>style.visibility</p:attrName>
                                        </p:attrNameLst>
                                      </p:cBhvr>
                                      <p:to>
                                        <p:strVal val="visible"/>
                                      </p:to>
                                    </p:set>
                                    <p:animEffect transition="in" filter="fade">
                                      <p:cBhvr>
                                        <p:cTn id="207" dur="1000"/>
                                        <p:tgtEl>
                                          <p:spTgt spid="206"/>
                                        </p:tgtEl>
                                      </p:cBhvr>
                                    </p:animEffect>
                                    <p:anim calcmode="lin" valueType="num">
                                      <p:cBhvr>
                                        <p:cTn id="208" dur="1000" fill="hold"/>
                                        <p:tgtEl>
                                          <p:spTgt spid="206"/>
                                        </p:tgtEl>
                                        <p:attrNameLst>
                                          <p:attrName>ppt_x</p:attrName>
                                        </p:attrNameLst>
                                      </p:cBhvr>
                                      <p:tavLst>
                                        <p:tav tm="0">
                                          <p:val>
                                            <p:strVal val="#ppt_x"/>
                                          </p:val>
                                        </p:tav>
                                        <p:tav tm="100000">
                                          <p:val>
                                            <p:strVal val="#ppt_x"/>
                                          </p:val>
                                        </p:tav>
                                      </p:tavLst>
                                    </p:anim>
                                    <p:anim calcmode="lin" valueType="num">
                                      <p:cBhvr>
                                        <p:cTn id="209" dur="1000" fill="hold"/>
                                        <p:tgtEl>
                                          <p:spTgt spid="206"/>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0"/>
                                  </p:stCondLst>
                                  <p:childTnLst>
                                    <p:set>
                                      <p:cBhvr>
                                        <p:cTn id="211" dur="1" fill="hold">
                                          <p:stCondLst>
                                            <p:cond delay="0"/>
                                          </p:stCondLst>
                                        </p:cTn>
                                        <p:tgtEl>
                                          <p:spTgt spid="207"/>
                                        </p:tgtEl>
                                        <p:attrNameLst>
                                          <p:attrName>style.visibility</p:attrName>
                                        </p:attrNameLst>
                                      </p:cBhvr>
                                      <p:to>
                                        <p:strVal val="visible"/>
                                      </p:to>
                                    </p:set>
                                    <p:animEffect transition="in" filter="fade">
                                      <p:cBhvr>
                                        <p:cTn id="212" dur="1000"/>
                                        <p:tgtEl>
                                          <p:spTgt spid="207"/>
                                        </p:tgtEl>
                                      </p:cBhvr>
                                    </p:animEffect>
                                    <p:anim calcmode="lin" valueType="num">
                                      <p:cBhvr>
                                        <p:cTn id="213" dur="1000" fill="hold"/>
                                        <p:tgtEl>
                                          <p:spTgt spid="207"/>
                                        </p:tgtEl>
                                        <p:attrNameLst>
                                          <p:attrName>ppt_x</p:attrName>
                                        </p:attrNameLst>
                                      </p:cBhvr>
                                      <p:tavLst>
                                        <p:tav tm="0">
                                          <p:val>
                                            <p:strVal val="#ppt_x"/>
                                          </p:val>
                                        </p:tav>
                                        <p:tav tm="100000">
                                          <p:val>
                                            <p:strVal val="#ppt_x"/>
                                          </p:val>
                                        </p:tav>
                                      </p:tavLst>
                                    </p:anim>
                                    <p:anim calcmode="lin" valueType="num">
                                      <p:cBhvr>
                                        <p:cTn id="214" dur="1000" fill="hold"/>
                                        <p:tgtEl>
                                          <p:spTgt spid="207"/>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0"/>
                                  </p:stCondLst>
                                  <p:childTnLst>
                                    <p:set>
                                      <p:cBhvr>
                                        <p:cTn id="216" dur="1" fill="hold">
                                          <p:stCondLst>
                                            <p:cond delay="0"/>
                                          </p:stCondLst>
                                        </p:cTn>
                                        <p:tgtEl>
                                          <p:spTgt spid="208"/>
                                        </p:tgtEl>
                                        <p:attrNameLst>
                                          <p:attrName>style.visibility</p:attrName>
                                        </p:attrNameLst>
                                      </p:cBhvr>
                                      <p:to>
                                        <p:strVal val="visible"/>
                                      </p:to>
                                    </p:set>
                                    <p:animEffect transition="in" filter="fade">
                                      <p:cBhvr>
                                        <p:cTn id="217" dur="1000"/>
                                        <p:tgtEl>
                                          <p:spTgt spid="208"/>
                                        </p:tgtEl>
                                      </p:cBhvr>
                                    </p:animEffect>
                                    <p:anim calcmode="lin" valueType="num">
                                      <p:cBhvr>
                                        <p:cTn id="218" dur="1000" fill="hold"/>
                                        <p:tgtEl>
                                          <p:spTgt spid="208"/>
                                        </p:tgtEl>
                                        <p:attrNameLst>
                                          <p:attrName>ppt_x</p:attrName>
                                        </p:attrNameLst>
                                      </p:cBhvr>
                                      <p:tavLst>
                                        <p:tav tm="0">
                                          <p:val>
                                            <p:strVal val="#ppt_x"/>
                                          </p:val>
                                        </p:tav>
                                        <p:tav tm="100000">
                                          <p:val>
                                            <p:strVal val="#ppt_x"/>
                                          </p:val>
                                        </p:tav>
                                      </p:tavLst>
                                    </p:anim>
                                    <p:anim calcmode="lin" valueType="num">
                                      <p:cBhvr>
                                        <p:cTn id="219" dur="1000" fill="hold"/>
                                        <p:tgtEl>
                                          <p:spTgt spid="208"/>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0"/>
                                  </p:stCondLst>
                                  <p:childTnLst>
                                    <p:set>
                                      <p:cBhvr>
                                        <p:cTn id="221" dur="1" fill="hold">
                                          <p:stCondLst>
                                            <p:cond delay="0"/>
                                          </p:stCondLst>
                                        </p:cTn>
                                        <p:tgtEl>
                                          <p:spTgt spid="209"/>
                                        </p:tgtEl>
                                        <p:attrNameLst>
                                          <p:attrName>style.visibility</p:attrName>
                                        </p:attrNameLst>
                                      </p:cBhvr>
                                      <p:to>
                                        <p:strVal val="visible"/>
                                      </p:to>
                                    </p:set>
                                    <p:animEffect transition="in" filter="fade">
                                      <p:cBhvr>
                                        <p:cTn id="222" dur="1000"/>
                                        <p:tgtEl>
                                          <p:spTgt spid="209"/>
                                        </p:tgtEl>
                                      </p:cBhvr>
                                    </p:animEffect>
                                    <p:anim calcmode="lin" valueType="num">
                                      <p:cBhvr>
                                        <p:cTn id="223" dur="1000" fill="hold"/>
                                        <p:tgtEl>
                                          <p:spTgt spid="209"/>
                                        </p:tgtEl>
                                        <p:attrNameLst>
                                          <p:attrName>ppt_x</p:attrName>
                                        </p:attrNameLst>
                                      </p:cBhvr>
                                      <p:tavLst>
                                        <p:tav tm="0">
                                          <p:val>
                                            <p:strVal val="#ppt_x"/>
                                          </p:val>
                                        </p:tav>
                                        <p:tav tm="100000">
                                          <p:val>
                                            <p:strVal val="#ppt_x"/>
                                          </p:val>
                                        </p:tav>
                                      </p:tavLst>
                                    </p:anim>
                                    <p:anim calcmode="lin" valueType="num">
                                      <p:cBhvr>
                                        <p:cTn id="224" dur="1000" fill="hold"/>
                                        <p:tgtEl>
                                          <p:spTgt spid="209"/>
                                        </p:tgtEl>
                                        <p:attrNameLst>
                                          <p:attrName>ppt_y</p:attrName>
                                        </p:attrNameLst>
                                      </p:cBhvr>
                                      <p:tavLst>
                                        <p:tav tm="0">
                                          <p:val>
                                            <p:strVal val="#ppt_y+.1"/>
                                          </p:val>
                                        </p:tav>
                                        <p:tav tm="100000">
                                          <p:val>
                                            <p:strVal val="#ppt_y"/>
                                          </p:val>
                                        </p:tav>
                                      </p:tavLst>
                                    </p:anim>
                                  </p:childTnLst>
                                </p:cTn>
                              </p:par>
                              <p:par>
                                <p:cTn id="225" presetID="42" presetClass="entr" presetSubtype="0" fill="hold" nodeType="withEffect">
                                  <p:stCondLst>
                                    <p:cond delay="0"/>
                                  </p:stCondLst>
                                  <p:childTnLst>
                                    <p:set>
                                      <p:cBhvr>
                                        <p:cTn id="226" dur="1" fill="hold">
                                          <p:stCondLst>
                                            <p:cond delay="0"/>
                                          </p:stCondLst>
                                        </p:cTn>
                                        <p:tgtEl>
                                          <p:spTgt spid="211"/>
                                        </p:tgtEl>
                                        <p:attrNameLst>
                                          <p:attrName>style.visibility</p:attrName>
                                        </p:attrNameLst>
                                      </p:cBhvr>
                                      <p:to>
                                        <p:strVal val="visible"/>
                                      </p:to>
                                    </p:set>
                                    <p:animEffect transition="in" filter="fade">
                                      <p:cBhvr>
                                        <p:cTn id="227" dur="1000"/>
                                        <p:tgtEl>
                                          <p:spTgt spid="211"/>
                                        </p:tgtEl>
                                      </p:cBhvr>
                                    </p:animEffect>
                                    <p:anim calcmode="lin" valueType="num">
                                      <p:cBhvr>
                                        <p:cTn id="228" dur="1000" fill="hold"/>
                                        <p:tgtEl>
                                          <p:spTgt spid="211"/>
                                        </p:tgtEl>
                                        <p:attrNameLst>
                                          <p:attrName>ppt_x</p:attrName>
                                        </p:attrNameLst>
                                      </p:cBhvr>
                                      <p:tavLst>
                                        <p:tav tm="0">
                                          <p:val>
                                            <p:strVal val="#ppt_x"/>
                                          </p:val>
                                        </p:tav>
                                        <p:tav tm="100000">
                                          <p:val>
                                            <p:strVal val="#ppt_x"/>
                                          </p:val>
                                        </p:tav>
                                      </p:tavLst>
                                    </p:anim>
                                    <p:anim calcmode="lin" valueType="num">
                                      <p:cBhvr>
                                        <p:cTn id="229" dur="1000" fill="hold"/>
                                        <p:tgtEl>
                                          <p:spTgt spid="211"/>
                                        </p:tgtEl>
                                        <p:attrNameLst>
                                          <p:attrName>ppt_y</p:attrName>
                                        </p:attrNameLst>
                                      </p:cBhvr>
                                      <p:tavLst>
                                        <p:tav tm="0">
                                          <p:val>
                                            <p:strVal val="#ppt_y+.1"/>
                                          </p:val>
                                        </p:tav>
                                        <p:tav tm="100000">
                                          <p:val>
                                            <p:strVal val="#ppt_y"/>
                                          </p:val>
                                        </p:tav>
                                      </p:tavLst>
                                    </p:anim>
                                  </p:childTnLst>
                                </p:cTn>
                              </p:par>
                              <p:par>
                                <p:cTn id="230" presetID="42" presetClass="entr" presetSubtype="0" fill="hold" grpId="0" nodeType="withEffect">
                                  <p:stCondLst>
                                    <p:cond delay="0"/>
                                  </p:stCondLst>
                                  <p:childTnLst>
                                    <p:set>
                                      <p:cBhvr>
                                        <p:cTn id="231" dur="1" fill="hold">
                                          <p:stCondLst>
                                            <p:cond delay="0"/>
                                          </p:stCondLst>
                                        </p:cTn>
                                        <p:tgtEl>
                                          <p:spTgt spid="213"/>
                                        </p:tgtEl>
                                        <p:attrNameLst>
                                          <p:attrName>style.visibility</p:attrName>
                                        </p:attrNameLst>
                                      </p:cBhvr>
                                      <p:to>
                                        <p:strVal val="visible"/>
                                      </p:to>
                                    </p:set>
                                    <p:animEffect transition="in" filter="fade">
                                      <p:cBhvr>
                                        <p:cTn id="232" dur="1000"/>
                                        <p:tgtEl>
                                          <p:spTgt spid="213"/>
                                        </p:tgtEl>
                                      </p:cBhvr>
                                    </p:animEffect>
                                    <p:anim calcmode="lin" valueType="num">
                                      <p:cBhvr>
                                        <p:cTn id="233" dur="1000" fill="hold"/>
                                        <p:tgtEl>
                                          <p:spTgt spid="213"/>
                                        </p:tgtEl>
                                        <p:attrNameLst>
                                          <p:attrName>ppt_x</p:attrName>
                                        </p:attrNameLst>
                                      </p:cBhvr>
                                      <p:tavLst>
                                        <p:tav tm="0">
                                          <p:val>
                                            <p:strVal val="#ppt_x"/>
                                          </p:val>
                                        </p:tav>
                                        <p:tav tm="100000">
                                          <p:val>
                                            <p:strVal val="#ppt_x"/>
                                          </p:val>
                                        </p:tav>
                                      </p:tavLst>
                                    </p:anim>
                                    <p:anim calcmode="lin" valueType="num">
                                      <p:cBhvr>
                                        <p:cTn id="234" dur="1000" fill="hold"/>
                                        <p:tgtEl>
                                          <p:spTgt spid="213"/>
                                        </p:tgtEl>
                                        <p:attrNameLst>
                                          <p:attrName>ppt_y</p:attrName>
                                        </p:attrNameLst>
                                      </p:cBhvr>
                                      <p:tavLst>
                                        <p:tav tm="0">
                                          <p:val>
                                            <p:strVal val="#ppt_y+.1"/>
                                          </p:val>
                                        </p:tav>
                                        <p:tav tm="100000">
                                          <p:val>
                                            <p:strVal val="#ppt_y"/>
                                          </p:val>
                                        </p:tav>
                                      </p:tavLst>
                                    </p:anim>
                                  </p:childTnLst>
                                </p:cTn>
                              </p:par>
                              <p:par>
                                <p:cTn id="235" presetID="42" presetClass="entr" presetSubtype="0" fill="hold" nodeType="withEffect">
                                  <p:stCondLst>
                                    <p:cond delay="0"/>
                                  </p:stCondLst>
                                  <p:childTnLst>
                                    <p:set>
                                      <p:cBhvr>
                                        <p:cTn id="236" dur="1" fill="hold">
                                          <p:stCondLst>
                                            <p:cond delay="0"/>
                                          </p:stCondLst>
                                        </p:cTn>
                                        <p:tgtEl>
                                          <p:spTgt spid="214"/>
                                        </p:tgtEl>
                                        <p:attrNameLst>
                                          <p:attrName>style.visibility</p:attrName>
                                        </p:attrNameLst>
                                      </p:cBhvr>
                                      <p:to>
                                        <p:strVal val="visible"/>
                                      </p:to>
                                    </p:set>
                                    <p:animEffect transition="in" filter="fade">
                                      <p:cBhvr>
                                        <p:cTn id="237" dur="1000"/>
                                        <p:tgtEl>
                                          <p:spTgt spid="214"/>
                                        </p:tgtEl>
                                      </p:cBhvr>
                                    </p:animEffect>
                                    <p:anim calcmode="lin" valueType="num">
                                      <p:cBhvr>
                                        <p:cTn id="238" dur="1000" fill="hold"/>
                                        <p:tgtEl>
                                          <p:spTgt spid="214"/>
                                        </p:tgtEl>
                                        <p:attrNameLst>
                                          <p:attrName>ppt_x</p:attrName>
                                        </p:attrNameLst>
                                      </p:cBhvr>
                                      <p:tavLst>
                                        <p:tav tm="0">
                                          <p:val>
                                            <p:strVal val="#ppt_x"/>
                                          </p:val>
                                        </p:tav>
                                        <p:tav tm="100000">
                                          <p:val>
                                            <p:strVal val="#ppt_x"/>
                                          </p:val>
                                        </p:tav>
                                      </p:tavLst>
                                    </p:anim>
                                    <p:anim calcmode="lin" valueType="num">
                                      <p:cBhvr>
                                        <p:cTn id="239" dur="1000" fill="hold"/>
                                        <p:tgtEl>
                                          <p:spTgt spid="214"/>
                                        </p:tgtEl>
                                        <p:attrNameLst>
                                          <p:attrName>ppt_y</p:attrName>
                                        </p:attrNameLst>
                                      </p:cBhvr>
                                      <p:tavLst>
                                        <p:tav tm="0">
                                          <p:val>
                                            <p:strVal val="#ppt_y+.1"/>
                                          </p:val>
                                        </p:tav>
                                        <p:tav tm="100000">
                                          <p:val>
                                            <p:strVal val="#ppt_y"/>
                                          </p:val>
                                        </p:tav>
                                      </p:tavLst>
                                    </p:anim>
                                  </p:childTnLst>
                                </p:cTn>
                              </p:par>
                              <p:par>
                                <p:cTn id="240" presetID="42" presetClass="entr" presetSubtype="0" fill="hold" grpId="0" nodeType="withEffect">
                                  <p:stCondLst>
                                    <p:cond delay="0"/>
                                  </p:stCondLst>
                                  <p:childTnLst>
                                    <p:set>
                                      <p:cBhvr>
                                        <p:cTn id="241" dur="1" fill="hold">
                                          <p:stCondLst>
                                            <p:cond delay="0"/>
                                          </p:stCondLst>
                                        </p:cTn>
                                        <p:tgtEl>
                                          <p:spTgt spid="215"/>
                                        </p:tgtEl>
                                        <p:attrNameLst>
                                          <p:attrName>style.visibility</p:attrName>
                                        </p:attrNameLst>
                                      </p:cBhvr>
                                      <p:to>
                                        <p:strVal val="visible"/>
                                      </p:to>
                                    </p:set>
                                    <p:animEffect transition="in" filter="fade">
                                      <p:cBhvr>
                                        <p:cTn id="242" dur="1000"/>
                                        <p:tgtEl>
                                          <p:spTgt spid="215"/>
                                        </p:tgtEl>
                                      </p:cBhvr>
                                    </p:animEffect>
                                    <p:anim calcmode="lin" valueType="num">
                                      <p:cBhvr>
                                        <p:cTn id="243" dur="1000" fill="hold"/>
                                        <p:tgtEl>
                                          <p:spTgt spid="215"/>
                                        </p:tgtEl>
                                        <p:attrNameLst>
                                          <p:attrName>ppt_x</p:attrName>
                                        </p:attrNameLst>
                                      </p:cBhvr>
                                      <p:tavLst>
                                        <p:tav tm="0">
                                          <p:val>
                                            <p:strVal val="#ppt_x"/>
                                          </p:val>
                                        </p:tav>
                                        <p:tav tm="100000">
                                          <p:val>
                                            <p:strVal val="#ppt_x"/>
                                          </p:val>
                                        </p:tav>
                                      </p:tavLst>
                                    </p:anim>
                                    <p:anim calcmode="lin" valueType="num">
                                      <p:cBhvr>
                                        <p:cTn id="244" dur="1000" fill="hold"/>
                                        <p:tgtEl>
                                          <p:spTgt spid="215"/>
                                        </p:tgtEl>
                                        <p:attrNameLst>
                                          <p:attrName>ppt_y</p:attrName>
                                        </p:attrNameLst>
                                      </p:cBhvr>
                                      <p:tavLst>
                                        <p:tav tm="0">
                                          <p:val>
                                            <p:strVal val="#ppt_y+.1"/>
                                          </p:val>
                                        </p:tav>
                                        <p:tav tm="100000">
                                          <p:val>
                                            <p:strVal val="#ppt_y"/>
                                          </p:val>
                                        </p:tav>
                                      </p:tavLst>
                                    </p:anim>
                                  </p:childTnLst>
                                </p:cTn>
                              </p:par>
                              <p:par>
                                <p:cTn id="245" presetID="42" presetClass="entr" presetSubtype="0" fill="hold" nodeType="withEffect">
                                  <p:stCondLst>
                                    <p:cond delay="0"/>
                                  </p:stCondLst>
                                  <p:childTnLst>
                                    <p:set>
                                      <p:cBhvr>
                                        <p:cTn id="246" dur="1" fill="hold">
                                          <p:stCondLst>
                                            <p:cond delay="0"/>
                                          </p:stCondLst>
                                        </p:cTn>
                                        <p:tgtEl>
                                          <p:spTgt spid="217"/>
                                        </p:tgtEl>
                                        <p:attrNameLst>
                                          <p:attrName>style.visibility</p:attrName>
                                        </p:attrNameLst>
                                      </p:cBhvr>
                                      <p:to>
                                        <p:strVal val="visible"/>
                                      </p:to>
                                    </p:set>
                                    <p:animEffect transition="in" filter="fade">
                                      <p:cBhvr>
                                        <p:cTn id="247" dur="1000"/>
                                        <p:tgtEl>
                                          <p:spTgt spid="217"/>
                                        </p:tgtEl>
                                      </p:cBhvr>
                                    </p:animEffect>
                                    <p:anim calcmode="lin" valueType="num">
                                      <p:cBhvr>
                                        <p:cTn id="248" dur="1000" fill="hold"/>
                                        <p:tgtEl>
                                          <p:spTgt spid="217"/>
                                        </p:tgtEl>
                                        <p:attrNameLst>
                                          <p:attrName>ppt_x</p:attrName>
                                        </p:attrNameLst>
                                      </p:cBhvr>
                                      <p:tavLst>
                                        <p:tav tm="0">
                                          <p:val>
                                            <p:strVal val="#ppt_x"/>
                                          </p:val>
                                        </p:tav>
                                        <p:tav tm="100000">
                                          <p:val>
                                            <p:strVal val="#ppt_x"/>
                                          </p:val>
                                        </p:tav>
                                      </p:tavLst>
                                    </p:anim>
                                    <p:anim calcmode="lin" valueType="num">
                                      <p:cBhvr>
                                        <p:cTn id="249" dur="1000" fill="hold"/>
                                        <p:tgtEl>
                                          <p:spTgt spid="217"/>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p:stCondLst>
                                    <p:cond delay="0"/>
                                  </p:stCondLst>
                                  <p:childTnLst>
                                    <p:set>
                                      <p:cBhvr>
                                        <p:cTn id="251" dur="1" fill="hold">
                                          <p:stCondLst>
                                            <p:cond delay="0"/>
                                          </p:stCondLst>
                                        </p:cTn>
                                        <p:tgtEl>
                                          <p:spTgt spid="219"/>
                                        </p:tgtEl>
                                        <p:attrNameLst>
                                          <p:attrName>style.visibility</p:attrName>
                                        </p:attrNameLst>
                                      </p:cBhvr>
                                      <p:to>
                                        <p:strVal val="visible"/>
                                      </p:to>
                                    </p:set>
                                    <p:animEffect transition="in" filter="fade">
                                      <p:cBhvr>
                                        <p:cTn id="252" dur="1000"/>
                                        <p:tgtEl>
                                          <p:spTgt spid="219"/>
                                        </p:tgtEl>
                                      </p:cBhvr>
                                    </p:animEffect>
                                    <p:anim calcmode="lin" valueType="num">
                                      <p:cBhvr>
                                        <p:cTn id="253" dur="1000" fill="hold"/>
                                        <p:tgtEl>
                                          <p:spTgt spid="219"/>
                                        </p:tgtEl>
                                        <p:attrNameLst>
                                          <p:attrName>ppt_x</p:attrName>
                                        </p:attrNameLst>
                                      </p:cBhvr>
                                      <p:tavLst>
                                        <p:tav tm="0">
                                          <p:val>
                                            <p:strVal val="#ppt_x"/>
                                          </p:val>
                                        </p:tav>
                                        <p:tav tm="100000">
                                          <p:val>
                                            <p:strVal val="#ppt_x"/>
                                          </p:val>
                                        </p:tav>
                                      </p:tavLst>
                                    </p:anim>
                                    <p:anim calcmode="lin" valueType="num">
                                      <p:cBhvr>
                                        <p:cTn id="254" dur="1000" fill="hold"/>
                                        <p:tgtEl>
                                          <p:spTgt spid="219"/>
                                        </p:tgtEl>
                                        <p:attrNameLst>
                                          <p:attrName>ppt_y</p:attrName>
                                        </p:attrNameLst>
                                      </p:cBhvr>
                                      <p:tavLst>
                                        <p:tav tm="0">
                                          <p:val>
                                            <p:strVal val="#ppt_y+.1"/>
                                          </p:val>
                                        </p:tav>
                                        <p:tav tm="100000">
                                          <p:val>
                                            <p:strVal val="#ppt_y"/>
                                          </p:val>
                                        </p:tav>
                                      </p:tavLst>
                                    </p:anim>
                                  </p:childTnLst>
                                </p:cTn>
                              </p:par>
                              <p:par>
                                <p:cTn id="255" presetID="42" presetClass="entr" presetSubtype="0" fill="hold" nodeType="withEffect">
                                  <p:stCondLst>
                                    <p:cond delay="0"/>
                                  </p:stCondLst>
                                  <p:childTnLst>
                                    <p:set>
                                      <p:cBhvr>
                                        <p:cTn id="256" dur="1" fill="hold">
                                          <p:stCondLst>
                                            <p:cond delay="0"/>
                                          </p:stCondLst>
                                        </p:cTn>
                                        <p:tgtEl>
                                          <p:spTgt spid="220"/>
                                        </p:tgtEl>
                                        <p:attrNameLst>
                                          <p:attrName>style.visibility</p:attrName>
                                        </p:attrNameLst>
                                      </p:cBhvr>
                                      <p:to>
                                        <p:strVal val="visible"/>
                                      </p:to>
                                    </p:set>
                                    <p:animEffect transition="in" filter="fade">
                                      <p:cBhvr>
                                        <p:cTn id="257" dur="1000"/>
                                        <p:tgtEl>
                                          <p:spTgt spid="220"/>
                                        </p:tgtEl>
                                      </p:cBhvr>
                                    </p:animEffect>
                                    <p:anim calcmode="lin" valueType="num">
                                      <p:cBhvr>
                                        <p:cTn id="258" dur="1000" fill="hold"/>
                                        <p:tgtEl>
                                          <p:spTgt spid="220"/>
                                        </p:tgtEl>
                                        <p:attrNameLst>
                                          <p:attrName>ppt_x</p:attrName>
                                        </p:attrNameLst>
                                      </p:cBhvr>
                                      <p:tavLst>
                                        <p:tav tm="0">
                                          <p:val>
                                            <p:strVal val="#ppt_x"/>
                                          </p:val>
                                        </p:tav>
                                        <p:tav tm="100000">
                                          <p:val>
                                            <p:strVal val="#ppt_x"/>
                                          </p:val>
                                        </p:tav>
                                      </p:tavLst>
                                    </p:anim>
                                    <p:anim calcmode="lin" valueType="num">
                                      <p:cBhvr>
                                        <p:cTn id="259" dur="1000" fill="hold"/>
                                        <p:tgtEl>
                                          <p:spTgt spid="220"/>
                                        </p:tgtEl>
                                        <p:attrNameLst>
                                          <p:attrName>ppt_y</p:attrName>
                                        </p:attrNameLst>
                                      </p:cBhvr>
                                      <p:tavLst>
                                        <p:tav tm="0">
                                          <p:val>
                                            <p:strVal val="#ppt_y+.1"/>
                                          </p:val>
                                        </p:tav>
                                        <p:tav tm="100000">
                                          <p:val>
                                            <p:strVal val="#ppt_y"/>
                                          </p:val>
                                        </p:tav>
                                      </p:tavLst>
                                    </p:anim>
                                  </p:childTnLst>
                                </p:cTn>
                              </p:par>
                              <p:par>
                                <p:cTn id="260" presetID="42" presetClass="entr" presetSubtype="0" fill="hold" grpId="0" nodeType="withEffect">
                                  <p:stCondLst>
                                    <p:cond delay="0"/>
                                  </p:stCondLst>
                                  <p:childTnLst>
                                    <p:set>
                                      <p:cBhvr>
                                        <p:cTn id="261" dur="1" fill="hold">
                                          <p:stCondLst>
                                            <p:cond delay="0"/>
                                          </p:stCondLst>
                                        </p:cTn>
                                        <p:tgtEl>
                                          <p:spTgt spid="221"/>
                                        </p:tgtEl>
                                        <p:attrNameLst>
                                          <p:attrName>style.visibility</p:attrName>
                                        </p:attrNameLst>
                                      </p:cBhvr>
                                      <p:to>
                                        <p:strVal val="visible"/>
                                      </p:to>
                                    </p:set>
                                    <p:animEffect transition="in" filter="fade">
                                      <p:cBhvr>
                                        <p:cTn id="262" dur="1000"/>
                                        <p:tgtEl>
                                          <p:spTgt spid="221"/>
                                        </p:tgtEl>
                                      </p:cBhvr>
                                    </p:animEffect>
                                    <p:anim calcmode="lin" valueType="num">
                                      <p:cBhvr>
                                        <p:cTn id="263" dur="1000" fill="hold"/>
                                        <p:tgtEl>
                                          <p:spTgt spid="221"/>
                                        </p:tgtEl>
                                        <p:attrNameLst>
                                          <p:attrName>ppt_x</p:attrName>
                                        </p:attrNameLst>
                                      </p:cBhvr>
                                      <p:tavLst>
                                        <p:tav tm="0">
                                          <p:val>
                                            <p:strVal val="#ppt_x"/>
                                          </p:val>
                                        </p:tav>
                                        <p:tav tm="100000">
                                          <p:val>
                                            <p:strVal val="#ppt_x"/>
                                          </p:val>
                                        </p:tav>
                                      </p:tavLst>
                                    </p:anim>
                                    <p:anim calcmode="lin" valueType="num">
                                      <p:cBhvr>
                                        <p:cTn id="264" dur="1000" fill="hold"/>
                                        <p:tgtEl>
                                          <p:spTgt spid="2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61" grpId="0" animBg="1"/>
      <p:bldP spid="169" grpId="0" animBg="1"/>
      <p:bldP spid="170" grpId="0" animBg="1"/>
      <p:bldP spid="178" grpId="0" animBg="1"/>
      <p:bldP spid="187" grpId="0" animBg="1"/>
      <p:bldP spid="188" grpId="0" animBg="1"/>
      <p:bldP spid="189" grpId="0" animBg="1"/>
      <p:bldP spid="190" grpId="0" animBg="1"/>
      <p:bldP spid="191" grpId="0"/>
      <p:bldP spid="192" grpId="0" animBg="1"/>
      <p:bldP spid="193" grpId="0" animBg="1"/>
      <p:bldP spid="194" grpId="0" animBg="1"/>
      <p:bldP spid="195" grpId="0" animBg="1"/>
      <p:bldP spid="196" grpId="0" animBg="1"/>
      <p:bldP spid="197" grpId="0" animBg="1"/>
      <p:bldP spid="198" grpId="0"/>
      <p:bldP spid="199" grpId="0" animBg="1"/>
      <p:bldP spid="200" grpId="0" animBg="1"/>
      <p:bldP spid="201" grpId="0" animBg="1"/>
      <p:bldP spid="202" grpId="0" animBg="1"/>
      <p:bldP spid="203" grpId="0" animBg="1"/>
      <p:bldP spid="204" grpId="0" animBg="1"/>
      <p:bldP spid="205" grpId="0"/>
      <p:bldP spid="206" grpId="0" animBg="1"/>
      <p:bldP spid="207" grpId="0" animBg="1"/>
      <p:bldP spid="208" grpId="0" animBg="1"/>
      <p:bldP spid="209" grpId="0" animBg="1"/>
      <p:bldP spid="213" grpId="0"/>
      <p:bldP spid="215" grpId="0"/>
      <p:bldP spid="219" grpId="0"/>
      <p:bldP spid="2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flipH="1" flipV="1">
            <a:off x="5022850" y="555625"/>
            <a:ext cx="1693863" cy="1012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flipH="1" flipV="1">
            <a:off x="5895975" y="666750"/>
            <a:ext cx="992188" cy="593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flipH="1" flipV="1">
            <a:off x="6069012" y="358775"/>
            <a:ext cx="990600" cy="593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H="1" flipV="1">
            <a:off x="6240462" y="50800"/>
            <a:ext cx="990600" cy="593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4787900" y="1568450"/>
            <a:ext cx="28654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2790825" y="2162175"/>
            <a:ext cx="64468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a:off x="2733675" y="4533900"/>
            <a:ext cx="55260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a:off x="2790825" y="5006975"/>
            <a:ext cx="62404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a:off x="2714625" y="6430963"/>
            <a:ext cx="62230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5724525" y="50800"/>
            <a:ext cx="515938" cy="925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H="1">
            <a:off x="6716712" y="644525"/>
            <a:ext cx="514350" cy="923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a:off x="7404100" y="1568450"/>
            <a:ext cx="0" cy="29654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H="1" flipV="1">
            <a:off x="3435350" y="2162175"/>
            <a:ext cx="3968750" cy="2371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V="1">
            <a:off x="7404100" y="2162175"/>
            <a:ext cx="1322388" cy="2371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a:off x="3435350" y="2162175"/>
            <a:ext cx="0" cy="28448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a:off x="8726487" y="2162175"/>
            <a:ext cx="0" cy="28448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a:off x="6716712" y="1568450"/>
            <a:ext cx="687388" cy="29654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H="1" flipV="1">
            <a:off x="6888162" y="1260475"/>
            <a:ext cx="515938" cy="3273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a:off x="7059612" y="952500"/>
            <a:ext cx="344488" cy="35814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H="1" flipV="1">
            <a:off x="7231062" y="644525"/>
            <a:ext cx="173038" cy="38893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a:off x="5724525" y="976313"/>
            <a:ext cx="1679575" cy="3557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H="1" flipV="1">
            <a:off x="5895975" y="666750"/>
            <a:ext cx="1508125" cy="3867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a:off x="6069012" y="358775"/>
            <a:ext cx="1335088" cy="4175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H="1" flipV="1">
            <a:off x="6240462" y="50800"/>
            <a:ext cx="1163638" cy="4483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H="1">
            <a:off x="6386512" y="1568450"/>
            <a:ext cx="330200" cy="593725"/>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a:off x="6386512" y="2162175"/>
            <a:ext cx="0" cy="4268788"/>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V="1">
            <a:off x="6386512" y="5006975"/>
            <a:ext cx="2339975" cy="712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H="1">
            <a:off x="6386512" y="5006975"/>
            <a:ext cx="2339975" cy="9509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flipV="1">
            <a:off x="6386512" y="5006975"/>
            <a:ext cx="2339975" cy="11874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H="1">
            <a:off x="6386512" y="5006975"/>
            <a:ext cx="2339975" cy="1423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a:off x="7299325" y="2162175"/>
            <a:ext cx="0" cy="37131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a:off x="7175500" y="2162175"/>
            <a:ext cx="0" cy="34734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flipH="1" flipV="1">
            <a:off x="5724525" y="976313"/>
            <a:ext cx="992188" cy="592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a:off x="7031037" y="2162175"/>
            <a:ext cx="0" cy="37052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a:off x="6853237" y="2162175"/>
            <a:ext cx="0" cy="39846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V="1">
            <a:off x="6853237" y="5957888"/>
            <a:ext cx="0" cy="188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V="1">
            <a:off x="6853237" y="5867400"/>
            <a:ext cx="177800" cy="90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V="1">
            <a:off x="7031037" y="5695950"/>
            <a:ext cx="0" cy="171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V="1">
            <a:off x="7031037" y="5635625"/>
            <a:ext cx="144463" cy="60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flipV="1">
            <a:off x="7175500" y="5478463"/>
            <a:ext cx="0" cy="157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flipV="1">
            <a:off x="7175500" y="5441950"/>
            <a:ext cx="123825" cy="36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a:off x="7299325" y="5441950"/>
            <a:ext cx="0" cy="433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flipH="1">
            <a:off x="6853237" y="5875338"/>
            <a:ext cx="446088" cy="271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flipH="1" flipV="1">
            <a:off x="3435350" y="5006975"/>
            <a:ext cx="3417888" cy="1139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a:off x="3435350" y="5006975"/>
            <a:ext cx="3417888" cy="9509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flipH="1" flipV="1">
            <a:off x="3435350" y="5006975"/>
            <a:ext cx="3595688" cy="860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a:off x="3435350" y="5006975"/>
            <a:ext cx="3595688" cy="688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flipH="1" flipV="1">
            <a:off x="3435350" y="5006975"/>
            <a:ext cx="3740150" cy="628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3"/>
          <p:cNvSpPr>
            <a:spLocks noChangeShapeType="1"/>
          </p:cNvSpPr>
          <p:nvPr/>
        </p:nvSpPr>
        <p:spPr bwMode="auto">
          <a:xfrm>
            <a:off x="3435350" y="5006975"/>
            <a:ext cx="3740150" cy="4714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4"/>
          <p:cNvSpPr>
            <a:spLocks noChangeShapeType="1"/>
          </p:cNvSpPr>
          <p:nvPr/>
        </p:nvSpPr>
        <p:spPr bwMode="auto">
          <a:xfrm flipH="1" flipV="1">
            <a:off x="3435350" y="5006975"/>
            <a:ext cx="3863975" cy="434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5"/>
          <p:cNvSpPr>
            <a:spLocks noChangeShapeType="1"/>
          </p:cNvSpPr>
          <p:nvPr/>
        </p:nvSpPr>
        <p:spPr bwMode="auto">
          <a:xfrm>
            <a:off x="6284912" y="2162175"/>
            <a:ext cx="0" cy="3795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6"/>
          <p:cNvSpPr>
            <a:spLocks noChangeShapeType="1"/>
          </p:cNvSpPr>
          <p:nvPr/>
        </p:nvSpPr>
        <p:spPr bwMode="auto">
          <a:xfrm>
            <a:off x="6478587" y="2162175"/>
            <a:ext cx="0" cy="3573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7"/>
          <p:cNvSpPr>
            <a:spLocks noChangeShapeType="1"/>
          </p:cNvSpPr>
          <p:nvPr/>
        </p:nvSpPr>
        <p:spPr bwMode="auto">
          <a:xfrm>
            <a:off x="6645275" y="2162175"/>
            <a:ext cx="0" cy="33845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8"/>
          <p:cNvSpPr>
            <a:spLocks noChangeShapeType="1"/>
          </p:cNvSpPr>
          <p:nvPr/>
        </p:nvSpPr>
        <p:spPr bwMode="auto">
          <a:xfrm>
            <a:off x="6788150" y="2162175"/>
            <a:ext cx="0" cy="32226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9"/>
          <p:cNvSpPr>
            <a:spLocks noChangeShapeType="1"/>
          </p:cNvSpPr>
          <p:nvPr/>
        </p:nvSpPr>
        <p:spPr bwMode="auto">
          <a:xfrm flipV="1">
            <a:off x="6284912" y="5799138"/>
            <a:ext cx="0" cy="1587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0"/>
          <p:cNvSpPr>
            <a:spLocks noChangeShapeType="1"/>
          </p:cNvSpPr>
          <p:nvPr/>
        </p:nvSpPr>
        <p:spPr bwMode="auto">
          <a:xfrm flipV="1">
            <a:off x="6284912" y="5735638"/>
            <a:ext cx="193675" cy="63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1"/>
          <p:cNvSpPr>
            <a:spLocks noChangeShapeType="1"/>
          </p:cNvSpPr>
          <p:nvPr/>
        </p:nvSpPr>
        <p:spPr bwMode="auto">
          <a:xfrm flipV="1">
            <a:off x="6478587" y="5589588"/>
            <a:ext cx="0" cy="146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2"/>
          <p:cNvSpPr>
            <a:spLocks noChangeShapeType="1"/>
          </p:cNvSpPr>
          <p:nvPr/>
        </p:nvSpPr>
        <p:spPr bwMode="auto">
          <a:xfrm flipV="1">
            <a:off x="6478587" y="5546725"/>
            <a:ext cx="166688" cy="42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3"/>
          <p:cNvSpPr>
            <a:spLocks noChangeShapeType="1"/>
          </p:cNvSpPr>
          <p:nvPr/>
        </p:nvSpPr>
        <p:spPr bwMode="auto">
          <a:xfrm flipV="1">
            <a:off x="6645275" y="5413375"/>
            <a:ext cx="0" cy="133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4"/>
          <p:cNvSpPr>
            <a:spLocks noChangeShapeType="1"/>
          </p:cNvSpPr>
          <p:nvPr/>
        </p:nvSpPr>
        <p:spPr bwMode="auto">
          <a:xfrm flipV="1">
            <a:off x="6645275" y="5384800"/>
            <a:ext cx="142875" cy="28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5"/>
          <p:cNvSpPr>
            <a:spLocks noChangeShapeType="1"/>
          </p:cNvSpPr>
          <p:nvPr/>
        </p:nvSpPr>
        <p:spPr bwMode="auto">
          <a:xfrm>
            <a:off x="6788150" y="5384800"/>
            <a:ext cx="511175" cy="57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6"/>
          <p:cNvSpPr>
            <a:spLocks noChangeShapeType="1"/>
          </p:cNvSpPr>
          <p:nvPr/>
        </p:nvSpPr>
        <p:spPr bwMode="auto">
          <a:xfrm flipH="1" flipV="1">
            <a:off x="6645275" y="5413375"/>
            <a:ext cx="530225" cy="65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7"/>
          <p:cNvSpPr>
            <a:spLocks noChangeShapeType="1"/>
          </p:cNvSpPr>
          <p:nvPr/>
        </p:nvSpPr>
        <p:spPr bwMode="auto">
          <a:xfrm flipH="1" flipV="1">
            <a:off x="6645275" y="5546725"/>
            <a:ext cx="530225" cy="88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8"/>
          <p:cNvSpPr>
            <a:spLocks noChangeShapeType="1"/>
          </p:cNvSpPr>
          <p:nvPr/>
        </p:nvSpPr>
        <p:spPr bwMode="auto">
          <a:xfrm flipH="1" flipV="1">
            <a:off x="6478587" y="5589588"/>
            <a:ext cx="552450" cy="106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9"/>
          <p:cNvSpPr>
            <a:spLocks noChangeShapeType="1"/>
          </p:cNvSpPr>
          <p:nvPr/>
        </p:nvSpPr>
        <p:spPr bwMode="auto">
          <a:xfrm flipH="1" flipV="1">
            <a:off x="6478587" y="5735638"/>
            <a:ext cx="552450" cy="131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0"/>
          <p:cNvSpPr>
            <a:spLocks noChangeShapeType="1"/>
          </p:cNvSpPr>
          <p:nvPr/>
        </p:nvSpPr>
        <p:spPr bwMode="auto">
          <a:xfrm flipH="1" flipV="1">
            <a:off x="6284912" y="5799138"/>
            <a:ext cx="568325" cy="1587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1"/>
          <p:cNvSpPr>
            <a:spLocks noChangeShapeType="1"/>
          </p:cNvSpPr>
          <p:nvPr/>
        </p:nvSpPr>
        <p:spPr bwMode="auto">
          <a:xfrm flipH="1" flipV="1">
            <a:off x="6284912" y="5957888"/>
            <a:ext cx="568325" cy="188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2"/>
          <p:cNvSpPr>
            <a:spLocks noChangeShapeType="1"/>
          </p:cNvSpPr>
          <p:nvPr/>
        </p:nvSpPr>
        <p:spPr bwMode="auto">
          <a:xfrm flipH="1">
            <a:off x="5441950" y="971550"/>
            <a:ext cx="47625" cy="119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3"/>
          <p:cNvSpPr>
            <a:spLocks noChangeShapeType="1"/>
          </p:cNvSpPr>
          <p:nvPr/>
        </p:nvSpPr>
        <p:spPr bwMode="auto">
          <a:xfrm flipH="1">
            <a:off x="5365750" y="1319213"/>
            <a:ext cx="17463" cy="130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74"/>
          <p:cNvSpPr>
            <a:spLocks/>
          </p:cNvSpPr>
          <p:nvPr/>
        </p:nvSpPr>
        <p:spPr bwMode="auto">
          <a:xfrm>
            <a:off x="5472112" y="866775"/>
            <a:ext cx="69850" cy="114300"/>
          </a:xfrm>
          <a:custGeom>
            <a:avLst/>
            <a:gdLst>
              <a:gd name="T0" fmla="*/ 0 w 88"/>
              <a:gd name="T1" fmla="*/ 121 h 144"/>
              <a:gd name="T2" fmla="*/ 42 w 88"/>
              <a:gd name="T3" fmla="*/ 144 h 144"/>
              <a:gd name="T4" fmla="*/ 88 w 88"/>
              <a:gd name="T5" fmla="*/ 0 h 144"/>
              <a:gd name="T6" fmla="*/ 0 w 88"/>
              <a:gd name="T7" fmla="*/ 121 h 144"/>
            </a:gdLst>
            <a:ahLst/>
            <a:cxnLst>
              <a:cxn ang="0">
                <a:pos x="T0" y="T1"/>
              </a:cxn>
              <a:cxn ang="0">
                <a:pos x="T2" y="T3"/>
              </a:cxn>
              <a:cxn ang="0">
                <a:pos x="T4" y="T5"/>
              </a:cxn>
              <a:cxn ang="0">
                <a:pos x="T6" y="T7"/>
              </a:cxn>
            </a:cxnLst>
            <a:rect l="0" t="0" r="r" b="b"/>
            <a:pathLst>
              <a:path w="88" h="144">
                <a:moveTo>
                  <a:pt x="0" y="121"/>
                </a:moveTo>
                <a:lnTo>
                  <a:pt x="42" y="144"/>
                </a:lnTo>
                <a:lnTo>
                  <a:pt x="88" y="0"/>
                </a:lnTo>
                <a:lnTo>
                  <a:pt x="0"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5"/>
          <p:cNvSpPr>
            <a:spLocks/>
          </p:cNvSpPr>
          <p:nvPr/>
        </p:nvSpPr>
        <p:spPr bwMode="auto">
          <a:xfrm>
            <a:off x="5346700" y="1447800"/>
            <a:ext cx="38100" cy="120650"/>
          </a:xfrm>
          <a:custGeom>
            <a:avLst/>
            <a:gdLst>
              <a:gd name="T0" fmla="*/ 49 w 49"/>
              <a:gd name="T1" fmla="*/ 3 h 151"/>
              <a:gd name="T2" fmla="*/ 0 w 49"/>
              <a:gd name="T3" fmla="*/ 0 h 151"/>
              <a:gd name="T4" fmla="*/ 18 w 49"/>
              <a:gd name="T5" fmla="*/ 151 h 151"/>
              <a:gd name="T6" fmla="*/ 49 w 49"/>
              <a:gd name="T7" fmla="*/ 3 h 151"/>
            </a:gdLst>
            <a:ahLst/>
            <a:cxnLst>
              <a:cxn ang="0">
                <a:pos x="T0" y="T1"/>
              </a:cxn>
              <a:cxn ang="0">
                <a:pos x="T2" y="T3"/>
              </a:cxn>
              <a:cxn ang="0">
                <a:pos x="T4" y="T5"/>
              </a:cxn>
              <a:cxn ang="0">
                <a:pos x="T6" y="T7"/>
              </a:cxn>
            </a:cxnLst>
            <a:rect l="0" t="0" r="r" b="b"/>
            <a:pathLst>
              <a:path w="49" h="151">
                <a:moveTo>
                  <a:pt x="49" y="3"/>
                </a:moveTo>
                <a:lnTo>
                  <a:pt x="0" y="0"/>
                </a:lnTo>
                <a:lnTo>
                  <a:pt x="18" y="151"/>
                </a:lnTo>
                <a:lnTo>
                  <a:pt x="49"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6"/>
          <p:cNvSpPr>
            <a:spLocks noChangeArrowheads="1"/>
          </p:cNvSpPr>
          <p:nvPr/>
        </p:nvSpPr>
        <p:spPr bwMode="auto">
          <a:xfrm rot="17100000">
            <a:off x="5251450" y="1041400"/>
            <a:ext cx="334963"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panose="020B0604020202020204" pitchFamily="34" charset="0"/>
              </a:rPr>
              <a:t>30°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Line 79"/>
          <p:cNvSpPr>
            <a:spLocks noChangeShapeType="1"/>
          </p:cNvSpPr>
          <p:nvPr/>
        </p:nvSpPr>
        <p:spPr bwMode="auto">
          <a:xfrm>
            <a:off x="3113087" y="2279650"/>
            <a:ext cx="0" cy="7334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0"/>
          <p:cNvSpPr>
            <a:spLocks noChangeShapeType="1"/>
          </p:cNvSpPr>
          <p:nvPr/>
        </p:nvSpPr>
        <p:spPr bwMode="auto">
          <a:xfrm flipV="1">
            <a:off x="3113087" y="3681413"/>
            <a:ext cx="0" cy="7334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81"/>
          <p:cNvSpPr>
            <a:spLocks/>
          </p:cNvSpPr>
          <p:nvPr/>
        </p:nvSpPr>
        <p:spPr bwMode="auto">
          <a:xfrm>
            <a:off x="3094037" y="2162175"/>
            <a:ext cx="38100" cy="117475"/>
          </a:xfrm>
          <a:custGeom>
            <a:avLst/>
            <a:gdLst>
              <a:gd name="T0" fmla="*/ 0 w 48"/>
              <a:gd name="T1" fmla="*/ 149 h 149"/>
              <a:gd name="T2" fmla="*/ 48 w 48"/>
              <a:gd name="T3" fmla="*/ 149 h 149"/>
              <a:gd name="T4" fmla="*/ 24 w 48"/>
              <a:gd name="T5" fmla="*/ 0 h 149"/>
              <a:gd name="T6" fmla="*/ 0 w 48"/>
              <a:gd name="T7" fmla="*/ 149 h 149"/>
            </a:gdLst>
            <a:ahLst/>
            <a:cxnLst>
              <a:cxn ang="0">
                <a:pos x="T0" y="T1"/>
              </a:cxn>
              <a:cxn ang="0">
                <a:pos x="T2" y="T3"/>
              </a:cxn>
              <a:cxn ang="0">
                <a:pos x="T4" y="T5"/>
              </a:cxn>
              <a:cxn ang="0">
                <a:pos x="T6" y="T7"/>
              </a:cxn>
            </a:cxnLst>
            <a:rect l="0" t="0" r="r" b="b"/>
            <a:pathLst>
              <a:path w="48" h="149">
                <a:moveTo>
                  <a:pt x="0" y="149"/>
                </a:moveTo>
                <a:lnTo>
                  <a:pt x="48" y="149"/>
                </a:lnTo>
                <a:lnTo>
                  <a:pt x="24" y="0"/>
                </a:lnTo>
                <a:lnTo>
                  <a:pt x="0" y="1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p:cNvSpPr>
            <a:spLocks/>
          </p:cNvSpPr>
          <p:nvPr/>
        </p:nvSpPr>
        <p:spPr bwMode="auto">
          <a:xfrm>
            <a:off x="3094037" y="4414838"/>
            <a:ext cx="38100" cy="119063"/>
          </a:xfrm>
          <a:custGeom>
            <a:avLst/>
            <a:gdLst>
              <a:gd name="T0" fmla="*/ 0 w 48"/>
              <a:gd name="T1" fmla="*/ 0 h 149"/>
              <a:gd name="T2" fmla="*/ 48 w 48"/>
              <a:gd name="T3" fmla="*/ 0 h 149"/>
              <a:gd name="T4" fmla="*/ 24 w 48"/>
              <a:gd name="T5" fmla="*/ 149 h 149"/>
              <a:gd name="T6" fmla="*/ 0 w 48"/>
              <a:gd name="T7" fmla="*/ 0 h 149"/>
            </a:gdLst>
            <a:ahLst/>
            <a:cxnLst>
              <a:cxn ang="0">
                <a:pos x="T0" y="T1"/>
              </a:cxn>
              <a:cxn ang="0">
                <a:pos x="T2" y="T3"/>
              </a:cxn>
              <a:cxn ang="0">
                <a:pos x="T4" y="T5"/>
              </a:cxn>
              <a:cxn ang="0">
                <a:pos x="T6" y="T7"/>
              </a:cxn>
            </a:cxnLst>
            <a:rect l="0" t="0" r="r" b="b"/>
            <a:pathLst>
              <a:path w="48" h="149">
                <a:moveTo>
                  <a:pt x="0" y="0"/>
                </a:moveTo>
                <a:lnTo>
                  <a:pt x="48" y="0"/>
                </a:lnTo>
                <a:lnTo>
                  <a:pt x="24" y="14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83"/>
          <p:cNvSpPr>
            <a:spLocks noChangeArrowheads="1"/>
          </p:cNvSpPr>
          <p:nvPr/>
        </p:nvSpPr>
        <p:spPr bwMode="auto">
          <a:xfrm rot="16200000">
            <a:off x="2741612" y="3181350"/>
            <a:ext cx="7905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panose="020B0604020202020204" pitchFamily="34" charset="0"/>
              </a:rPr>
              <a:t>100.0000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Line 84"/>
          <p:cNvSpPr>
            <a:spLocks noChangeShapeType="1"/>
          </p:cNvSpPr>
          <p:nvPr/>
        </p:nvSpPr>
        <p:spPr bwMode="auto">
          <a:xfrm>
            <a:off x="3114675" y="5006975"/>
            <a:ext cx="206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5"/>
          <p:cNvSpPr>
            <a:spLocks noChangeShapeType="1"/>
          </p:cNvSpPr>
          <p:nvPr/>
        </p:nvSpPr>
        <p:spPr bwMode="auto">
          <a:xfrm>
            <a:off x="3114675" y="6430963"/>
            <a:ext cx="206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6"/>
          <p:cNvSpPr>
            <a:spLocks noChangeShapeType="1"/>
          </p:cNvSpPr>
          <p:nvPr/>
        </p:nvSpPr>
        <p:spPr bwMode="auto">
          <a:xfrm>
            <a:off x="3132137" y="5127625"/>
            <a:ext cx="0" cy="296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7"/>
          <p:cNvSpPr>
            <a:spLocks noChangeShapeType="1"/>
          </p:cNvSpPr>
          <p:nvPr/>
        </p:nvSpPr>
        <p:spPr bwMode="auto">
          <a:xfrm flipV="1">
            <a:off x="3132137" y="6015038"/>
            <a:ext cx="0" cy="298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88"/>
          <p:cNvSpPr>
            <a:spLocks/>
          </p:cNvSpPr>
          <p:nvPr/>
        </p:nvSpPr>
        <p:spPr bwMode="auto">
          <a:xfrm>
            <a:off x="3113087" y="5006975"/>
            <a:ext cx="38100" cy="120650"/>
          </a:xfrm>
          <a:custGeom>
            <a:avLst/>
            <a:gdLst>
              <a:gd name="T0" fmla="*/ 0 w 47"/>
              <a:gd name="T1" fmla="*/ 150 h 150"/>
              <a:gd name="T2" fmla="*/ 47 w 47"/>
              <a:gd name="T3" fmla="*/ 150 h 150"/>
              <a:gd name="T4" fmla="*/ 24 w 47"/>
              <a:gd name="T5" fmla="*/ 0 h 150"/>
              <a:gd name="T6" fmla="*/ 0 w 47"/>
              <a:gd name="T7" fmla="*/ 150 h 150"/>
            </a:gdLst>
            <a:ahLst/>
            <a:cxnLst>
              <a:cxn ang="0">
                <a:pos x="T0" y="T1"/>
              </a:cxn>
              <a:cxn ang="0">
                <a:pos x="T2" y="T3"/>
              </a:cxn>
              <a:cxn ang="0">
                <a:pos x="T4" y="T5"/>
              </a:cxn>
              <a:cxn ang="0">
                <a:pos x="T6" y="T7"/>
              </a:cxn>
            </a:cxnLst>
            <a:rect l="0" t="0" r="r" b="b"/>
            <a:pathLst>
              <a:path w="47" h="150">
                <a:moveTo>
                  <a:pt x="0" y="150"/>
                </a:moveTo>
                <a:lnTo>
                  <a:pt x="47" y="150"/>
                </a:lnTo>
                <a:lnTo>
                  <a:pt x="24" y="0"/>
                </a:lnTo>
                <a:lnTo>
                  <a:pt x="0"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9"/>
          <p:cNvSpPr>
            <a:spLocks/>
          </p:cNvSpPr>
          <p:nvPr/>
        </p:nvSpPr>
        <p:spPr bwMode="auto">
          <a:xfrm>
            <a:off x="3113087" y="6313488"/>
            <a:ext cx="38100" cy="117475"/>
          </a:xfrm>
          <a:custGeom>
            <a:avLst/>
            <a:gdLst>
              <a:gd name="T0" fmla="*/ 0 w 47"/>
              <a:gd name="T1" fmla="*/ 0 h 149"/>
              <a:gd name="T2" fmla="*/ 47 w 47"/>
              <a:gd name="T3" fmla="*/ 0 h 149"/>
              <a:gd name="T4" fmla="*/ 24 w 47"/>
              <a:gd name="T5" fmla="*/ 149 h 149"/>
              <a:gd name="T6" fmla="*/ 0 w 47"/>
              <a:gd name="T7" fmla="*/ 0 h 149"/>
            </a:gdLst>
            <a:ahLst/>
            <a:cxnLst>
              <a:cxn ang="0">
                <a:pos x="T0" y="T1"/>
              </a:cxn>
              <a:cxn ang="0">
                <a:pos x="T2" y="T3"/>
              </a:cxn>
              <a:cxn ang="0">
                <a:pos x="T4" y="T5"/>
              </a:cxn>
              <a:cxn ang="0">
                <a:pos x="T6" y="T7"/>
              </a:cxn>
            </a:cxnLst>
            <a:rect l="0" t="0" r="r" b="b"/>
            <a:pathLst>
              <a:path w="47" h="149">
                <a:moveTo>
                  <a:pt x="0" y="0"/>
                </a:moveTo>
                <a:lnTo>
                  <a:pt x="47" y="0"/>
                </a:lnTo>
                <a:lnTo>
                  <a:pt x="24" y="14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90"/>
          <p:cNvSpPr>
            <a:spLocks noChangeArrowheads="1"/>
          </p:cNvSpPr>
          <p:nvPr/>
        </p:nvSpPr>
        <p:spPr bwMode="auto">
          <a:xfrm rot="16200000">
            <a:off x="2806700" y="5549900"/>
            <a:ext cx="69532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panose="020B0604020202020204" pitchFamily="34" charset="0"/>
              </a:rPr>
              <a:t>60.0000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6" name="Line 93"/>
          <p:cNvSpPr>
            <a:spLocks noChangeShapeType="1"/>
          </p:cNvSpPr>
          <p:nvPr/>
        </p:nvSpPr>
        <p:spPr bwMode="auto">
          <a:xfrm flipV="1">
            <a:off x="4876800" y="1331913"/>
            <a:ext cx="0" cy="117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94"/>
          <p:cNvSpPr>
            <a:spLocks noChangeShapeType="1"/>
          </p:cNvSpPr>
          <p:nvPr/>
        </p:nvSpPr>
        <p:spPr bwMode="auto">
          <a:xfrm>
            <a:off x="4876800" y="2279650"/>
            <a:ext cx="0" cy="119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95"/>
          <p:cNvSpPr>
            <a:spLocks/>
          </p:cNvSpPr>
          <p:nvPr/>
        </p:nvSpPr>
        <p:spPr bwMode="auto">
          <a:xfrm>
            <a:off x="4857750" y="1449388"/>
            <a:ext cx="38100" cy="119063"/>
          </a:xfrm>
          <a:custGeom>
            <a:avLst/>
            <a:gdLst>
              <a:gd name="T0" fmla="*/ 0 w 47"/>
              <a:gd name="T1" fmla="*/ 0 h 149"/>
              <a:gd name="T2" fmla="*/ 47 w 47"/>
              <a:gd name="T3" fmla="*/ 0 h 149"/>
              <a:gd name="T4" fmla="*/ 24 w 47"/>
              <a:gd name="T5" fmla="*/ 149 h 149"/>
              <a:gd name="T6" fmla="*/ 0 w 47"/>
              <a:gd name="T7" fmla="*/ 0 h 149"/>
            </a:gdLst>
            <a:ahLst/>
            <a:cxnLst>
              <a:cxn ang="0">
                <a:pos x="T0" y="T1"/>
              </a:cxn>
              <a:cxn ang="0">
                <a:pos x="T2" y="T3"/>
              </a:cxn>
              <a:cxn ang="0">
                <a:pos x="T4" y="T5"/>
              </a:cxn>
              <a:cxn ang="0">
                <a:pos x="T6" y="T7"/>
              </a:cxn>
            </a:cxnLst>
            <a:rect l="0" t="0" r="r" b="b"/>
            <a:pathLst>
              <a:path w="47" h="149">
                <a:moveTo>
                  <a:pt x="0" y="0"/>
                </a:moveTo>
                <a:lnTo>
                  <a:pt x="47" y="0"/>
                </a:lnTo>
                <a:lnTo>
                  <a:pt x="24" y="14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6"/>
          <p:cNvSpPr>
            <a:spLocks/>
          </p:cNvSpPr>
          <p:nvPr/>
        </p:nvSpPr>
        <p:spPr bwMode="auto">
          <a:xfrm>
            <a:off x="4857750" y="2162175"/>
            <a:ext cx="38100" cy="117475"/>
          </a:xfrm>
          <a:custGeom>
            <a:avLst/>
            <a:gdLst>
              <a:gd name="T0" fmla="*/ 0 w 47"/>
              <a:gd name="T1" fmla="*/ 149 h 149"/>
              <a:gd name="T2" fmla="*/ 47 w 47"/>
              <a:gd name="T3" fmla="*/ 149 h 149"/>
              <a:gd name="T4" fmla="*/ 24 w 47"/>
              <a:gd name="T5" fmla="*/ 0 h 149"/>
              <a:gd name="T6" fmla="*/ 0 w 47"/>
              <a:gd name="T7" fmla="*/ 149 h 149"/>
            </a:gdLst>
            <a:ahLst/>
            <a:cxnLst>
              <a:cxn ang="0">
                <a:pos x="T0" y="T1"/>
              </a:cxn>
              <a:cxn ang="0">
                <a:pos x="T2" y="T3"/>
              </a:cxn>
              <a:cxn ang="0">
                <a:pos x="T4" y="T5"/>
              </a:cxn>
              <a:cxn ang="0">
                <a:pos x="T6" y="T7"/>
              </a:cxn>
            </a:cxnLst>
            <a:rect l="0" t="0" r="r" b="b"/>
            <a:pathLst>
              <a:path w="47" h="149">
                <a:moveTo>
                  <a:pt x="0" y="149"/>
                </a:moveTo>
                <a:lnTo>
                  <a:pt x="47" y="149"/>
                </a:lnTo>
                <a:lnTo>
                  <a:pt x="24" y="0"/>
                </a:lnTo>
                <a:lnTo>
                  <a:pt x="0" y="1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7"/>
          <p:cNvSpPr>
            <a:spLocks noChangeArrowheads="1"/>
          </p:cNvSpPr>
          <p:nvPr/>
        </p:nvSpPr>
        <p:spPr bwMode="auto">
          <a:xfrm rot="16200000">
            <a:off x="4551362" y="1693863"/>
            <a:ext cx="69532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panose="020B0604020202020204" pitchFamily="34" charset="0"/>
              </a:rPr>
              <a:t>25.0000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1" name="TextBox 100"/>
          <p:cNvSpPr txBox="1"/>
          <p:nvPr/>
        </p:nvSpPr>
        <p:spPr>
          <a:xfrm>
            <a:off x="9129599" y="1969849"/>
            <a:ext cx="464457" cy="369332"/>
          </a:xfrm>
          <a:prstGeom prst="rect">
            <a:avLst/>
          </a:prstGeom>
          <a:noFill/>
        </p:spPr>
        <p:txBody>
          <a:bodyPr wrap="square" rtlCol="0">
            <a:spAutoFit/>
          </a:bodyPr>
          <a:lstStyle/>
          <a:p>
            <a:pPr algn="ctr"/>
            <a:r>
              <a:rPr lang="en-US" dirty="0"/>
              <a:t>PP</a:t>
            </a:r>
          </a:p>
        </p:txBody>
      </p:sp>
      <p:sp>
        <p:nvSpPr>
          <p:cNvPr id="102" name="TextBox 101"/>
          <p:cNvSpPr txBox="1"/>
          <p:nvPr/>
        </p:nvSpPr>
        <p:spPr>
          <a:xfrm>
            <a:off x="8933203" y="4798005"/>
            <a:ext cx="464457" cy="369332"/>
          </a:xfrm>
          <a:prstGeom prst="rect">
            <a:avLst/>
          </a:prstGeom>
          <a:noFill/>
        </p:spPr>
        <p:txBody>
          <a:bodyPr wrap="square" rtlCol="0">
            <a:spAutoFit/>
          </a:bodyPr>
          <a:lstStyle/>
          <a:p>
            <a:pPr algn="ctr"/>
            <a:r>
              <a:rPr lang="en-US" dirty="0"/>
              <a:t>HL</a:t>
            </a:r>
          </a:p>
        </p:txBody>
      </p:sp>
      <p:sp>
        <p:nvSpPr>
          <p:cNvPr id="103" name="TextBox 102"/>
          <p:cNvSpPr txBox="1"/>
          <p:nvPr/>
        </p:nvSpPr>
        <p:spPr>
          <a:xfrm>
            <a:off x="8910750" y="6246297"/>
            <a:ext cx="464457" cy="369332"/>
          </a:xfrm>
          <a:prstGeom prst="rect">
            <a:avLst/>
          </a:prstGeom>
          <a:noFill/>
        </p:spPr>
        <p:txBody>
          <a:bodyPr wrap="square" rtlCol="0">
            <a:spAutoFit/>
          </a:bodyPr>
          <a:lstStyle/>
          <a:p>
            <a:pPr algn="ctr"/>
            <a:r>
              <a:rPr lang="en-US" dirty="0"/>
              <a:t>GL</a:t>
            </a:r>
          </a:p>
        </p:txBody>
      </p:sp>
      <p:sp>
        <p:nvSpPr>
          <p:cNvPr id="104" name="TextBox 103"/>
          <p:cNvSpPr txBox="1"/>
          <p:nvPr/>
        </p:nvSpPr>
        <p:spPr>
          <a:xfrm>
            <a:off x="7321776" y="4448730"/>
            <a:ext cx="464457" cy="369332"/>
          </a:xfrm>
          <a:prstGeom prst="rect">
            <a:avLst/>
          </a:prstGeom>
          <a:noFill/>
        </p:spPr>
        <p:txBody>
          <a:bodyPr wrap="square" rtlCol="0">
            <a:spAutoFit/>
          </a:bodyPr>
          <a:lstStyle/>
          <a:p>
            <a:pPr algn="ctr"/>
            <a:r>
              <a:rPr lang="en-US" dirty="0"/>
              <a:t>SP</a:t>
            </a:r>
          </a:p>
        </p:txBody>
      </p:sp>
      <p:sp>
        <p:nvSpPr>
          <p:cNvPr id="105" name="TextBox 104"/>
          <p:cNvSpPr txBox="1"/>
          <p:nvPr/>
        </p:nvSpPr>
        <p:spPr>
          <a:xfrm>
            <a:off x="3176587" y="1845811"/>
            <a:ext cx="856343" cy="369332"/>
          </a:xfrm>
          <a:prstGeom prst="rect">
            <a:avLst/>
          </a:prstGeom>
          <a:noFill/>
        </p:spPr>
        <p:txBody>
          <a:bodyPr wrap="square" rtlCol="0">
            <a:spAutoFit/>
          </a:bodyPr>
          <a:lstStyle/>
          <a:p>
            <a:pPr algn="ctr"/>
            <a:r>
              <a:rPr lang="en-US" dirty="0"/>
              <a:t>VP1</a:t>
            </a:r>
          </a:p>
        </p:txBody>
      </p:sp>
      <p:sp>
        <p:nvSpPr>
          <p:cNvPr id="106" name="TextBox 105"/>
          <p:cNvSpPr txBox="1"/>
          <p:nvPr/>
        </p:nvSpPr>
        <p:spPr>
          <a:xfrm>
            <a:off x="8303758" y="1829872"/>
            <a:ext cx="841829" cy="369332"/>
          </a:xfrm>
          <a:prstGeom prst="rect">
            <a:avLst/>
          </a:prstGeom>
          <a:noFill/>
        </p:spPr>
        <p:txBody>
          <a:bodyPr wrap="square" rtlCol="0">
            <a:spAutoFit/>
          </a:bodyPr>
          <a:lstStyle/>
          <a:p>
            <a:pPr algn="ctr"/>
            <a:r>
              <a:rPr lang="en-US" dirty="0"/>
              <a:t>VP2</a:t>
            </a:r>
          </a:p>
        </p:txBody>
      </p:sp>
      <p:sp>
        <p:nvSpPr>
          <p:cNvPr id="107" name="TextBox 106"/>
          <p:cNvSpPr txBox="1"/>
          <p:nvPr/>
        </p:nvSpPr>
        <p:spPr>
          <a:xfrm>
            <a:off x="3283402" y="4665147"/>
            <a:ext cx="856343" cy="369332"/>
          </a:xfrm>
          <a:prstGeom prst="rect">
            <a:avLst/>
          </a:prstGeom>
          <a:noFill/>
        </p:spPr>
        <p:txBody>
          <a:bodyPr wrap="square" rtlCol="0">
            <a:spAutoFit/>
          </a:bodyPr>
          <a:lstStyle/>
          <a:p>
            <a:pPr algn="ctr"/>
            <a:r>
              <a:rPr lang="en-US" dirty="0"/>
              <a:t>VP1</a:t>
            </a:r>
          </a:p>
        </p:txBody>
      </p:sp>
      <p:sp>
        <p:nvSpPr>
          <p:cNvPr id="108" name="TextBox 107"/>
          <p:cNvSpPr txBox="1"/>
          <p:nvPr/>
        </p:nvSpPr>
        <p:spPr>
          <a:xfrm>
            <a:off x="8036606" y="4637642"/>
            <a:ext cx="841829" cy="369332"/>
          </a:xfrm>
          <a:prstGeom prst="rect">
            <a:avLst/>
          </a:prstGeom>
          <a:noFill/>
        </p:spPr>
        <p:txBody>
          <a:bodyPr wrap="square" rtlCol="0">
            <a:spAutoFit/>
          </a:bodyPr>
          <a:lstStyle/>
          <a:p>
            <a:pPr algn="ctr"/>
            <a:r>
              <a:rPr lang="en-US" dirty="0"/>
              <a:t>VP2</a:t>
            </a:r>
          </a:p>
        </p:txBody>
      </p:sp>
      <p:sp>
        <p:nvSpPr>
          <p:cNvPr id="109" name="Rectangle 108"/>
          <p:cNvSpPr/>
          <p:nvPr/>
        </p:nvSpPr>
        <p:spPr>
          <a:xfrm>
            <a:off x="1016001" y="57388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p:cNvCxnSpPr/>
          <p:nvPr/>
        </p:nvCxnSpPr>
        <p:spPr>
          <a:xfrm>
            <a:off x="2089776" y="573881"/>
            <a:ext cx="19050" cy="91440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flipH="1">
            <a:off x="452651" y="573881"/>
            <a:ext cx="563350" cy="0"/>
          </a:xfrm>
          <a:prstGeom prst="line">
            <a:avLst/>
          </a:prstGeom>
        </p:spPr>
        <p:style>
          <a:lnRef idx="1">
            <a:schemeClr val="dk1"/>
          </a:lnRef>
          <a:fillRef idx="0">
            <a:schemeClr val="dk1"/>
          </a:fillRef>
          <a:effectRef idx="0">
            <a:schemeClr val="dk1"/>
          </a:effectRef>
          <a:fontRef idx="minor">
            <a:schemeClr val="tx1"/>
          </a:fontRef>
        </p:style>
      </p:cxnSp>
      <p:cxnSp>
        <p:nvCxnSpPr>
          <p:cNvPr id="116" name="Straight Arrow Connector 115"/>
          <p:cNvCxnSpPr/>
          <p:nvPr/>
        </p:nvCxnSpPr>
        <p:spPr>
          <a:xfrm>
            <a:off x="452651" y="573994"/>
            <a:ext cx="19050" cy="91440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17" name="TextBox 116"/>
          <p:cNvSpPr txBox="1"/>
          <p:nvPr/>
        </p:nvSpPr>
        <p:spPr>
          <a:xfrm rot="5400000">
            <a:off x="2039286" y="934862"/>
            <a:ext cx="442912" cy="369332"/>
          </a:xfrm>
          <a:prstGeom prst="rect">
            <a:avLst/>
          </a:prstGeom>
          <a:noFill/>
        </p:spPr>
        <p:txBody>
          <a:bodyPr wrap="square" rtlCol="0">
            <a:spAutoFit/>
          </a:bodyPr>
          <a:lstStyle/>
          <a:p>
            <a:r>
              <a:rPr lang="en-US" dirty="0"/>
              <a:t>X</a:t>
            </a:r>
          </a:p>
        </p:txBody>
      </p:sp>
      <p:sp>
        <p:nvSpPr>
          <p:cNvPr id="118" name="TextBox 117"/>
          <p:cNvSpPr txBox="1"/>
          <p:nvPr/>
        </p:nvSpPr>
        <p:spPr>
          <a:xfrm rot="5400000">
            <a:off x="95746" y="913091"/>
            <a:ext cx="442912" cy="369332"/>
          </a:xfrm>
          <a:prstGeom prst="rect">
            <a:avLst/>
          </a:prstGeom>
          <a:noFill/>
        </p:spPr>
        <p:txBody>
          <a:bodyPr wrap="square" rtlCol="0">
            <a:spAutoFit/>
          </a:bodyPr>
          <a:lstStyle/>
          <a:p>
            <a:r>
              <a:rPr lang="en-US" dirty="0"/>
              <a:t>X</a:t>
            </a:r>
          </a:p>
        </p:txBody>
      </p:sp>
    </p:spTree>
    <p:extLst>
      <p:ext uri="{BB962C8B-B14F-4D97-AF65-F5344CB8AC3E}">
        <p14:creationId xmlns:p14="http://schemas.microsoft.com/office/powerpoint/2010/main" val="274806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1000"/>
                                        <p:tgtEl>
                                          <p:spTgt spid="8"/>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500"/>
                                        <p:tgtEl>
                                          <p:spTgt spid="7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down)">
                                      <p:cBhvr>
                                        <p:cTn id="33" dur="1000"/>
                                        <p:tgtEl>
                                          <p:spTgt spid="40"/>
                                        </p:tgtEl>
                                      </p:cBhvr>
                                    </p:animEffect>
                                  </p:childTnLst>
                                </p:cTn>
                              </p:par>
                            </p:childTnLst>
                          </p:cTn>
                        </p:par>
                        <p:par>
                          <p:cTn id="34" fill="hold">
                            <p:stCondLst>
                              <p:cond delay="1000"/>
                            </p:stCondLst>
                            <p:childTnLst>
                              <p:par>
                                <p:cTn id="35" presetID="22" presetClass="entr" presetSubtype="4"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1000"/>
                                        <p:tgtEl>
                                          <p:spTgt spid="17"/>
                                        </p:tgtEl>
                                      </p:cBhvr>
                                    </p:animEffect>
                                  </p:childTnLst>
                                </p:cTn>
                              </p:par>
                            </p:childTnLst>
                          </p:cTn>
                        </p:par>
                        <p:par>
                          <p:cTn id="38" fill="hold">
                            <p:stCondLst>
                              <p:cond delay="2000"/>
                            </p:stCondLst>
                            <p:childTnLst>
                              <p:par>
                                <p:cTn id="39" presetID="22" presetClass="entr" presetSubtype="1"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1000"/>
                                        <p:tgtEl>
                                          <p:spTgt spid="11"/>
                                        </p:tgtEl>
                                      </p:cBhvr>
                                    </p:animEffect>
                                  </p:childTnLst>
                                </p:cTn>
                              </p:par>
                            </p:childTnLst>
                          </p:cTn>
                        </p:par>
                        <p:par>
                          <p:cTn id="42" fill="hold">
                            <p:stCondLst>
                              <p:cond delay="3000"/>
                            </p:stCondLst>
                            <p:childTnLst>
                              <p:par>
                                <p:cTn id="43" presetID="22" presetClass="entr" presetSubtype="1"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10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down)">
                                      <p:cBhvr>
                                        <p:cTn id="50" dur="1000"/>
                                        <p:tgtEl>
                                          <p:spTgt spid="9"/>
                                        </p:tgtEl>
                                      </p:cBhvr>
                                    </p:animEffect>
                                  </p:childTnLst>
                                </p:cTn>
                              </p:par>
                            </p:childTnLst>
                          </p:cTn>
                        </p:par>
                        <p:par>
                          <p:cTn id="51" fill="hold">
                            <p:stCondLst>
                              <p:cond delay="1000"/>
                            </p:stCondLst>
                            <p:childTnLst>
                              <p:par>
                                <p:cTn id="52" presetID="22" presetClass="entr" presetSubtype="4"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down)">
                                      <p:cBhvr>
                                        <p:cTn id="54" dur="10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1000"/>
                                        <p:tgtEl>
                                          <p:spTgt spid="1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101"/>
                                        </p:tgtEl>
                                        <p:attrNameLst>
                                          <p:attrName>style.visibility</p:attrName>
                                        </p:attrNameLst>
                                      </p:cBhvr>
                                      <p:to>
                                        <p:strVal val="visible"/>
                                      </p:to>
                                    </p:set>
                                    <p:animEffect transition="in" filter="fade">
                                      <p:cBhvr>
                                        <p:cTn id="63" dur="500"/>
                                        <p:tgtEl>
                                          <p:spTgt spid="10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97"/>
                                        </p:tgtEl>
                                        <p:attrNameLst>
                                          <p:attrName>style.visibility</p:attrName>
                                        </p:attrNameLst>
                                      </p:cBhvr>
                                      <p:to>
                                        <p:strVal val="visible"/>
                                      </p:to>
                                    </p:set>
                                    <p:animEffect transition="in" filter="fade">
                                      <p:cBhvr>
                                        <p:cTn id="68" dur="500"/>
                                        <p:tgtEl>
                                          <p:spTgt spid="9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9"/>
                                        </p:tgtEl>
                                        <p:attrNameLst>
                                          <p:attrName>style.visibility</p:attrName>
                                        </p:attrNameLst>
                                      </p:cBhvr>
                                      <p:to>
                                        <p:strVal val="visible"/>
                                      </p:to>
                                    </p:set>
                                    <p:animEffect transition="in" filter="fade">
                                      <p:cBhvr>
                                        <p:cTn id="71" dur="500"/>
                                        <p:tgtEl>
                                          <p:spTgt spid="9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00"/>
                                        </p:tgtEl>
                                        <p:attrNameLst>
                                          <p:attrName>style.visibility</p:attrName>
                                        </p:attrNameLst>
                                      </p:cBhvr>
                                      <p:to>
                                        <p:strVal val="visible"/>
                                      </p:to>
                                    </p:set>
                                    <p:animEffect transition="in" filter="fade">
                                      <p:cBhvr>
                                        <p:cTn id="74" dur="500"/>
                                        <p:tgtEl>
                                          <p:spTgt spid="10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500"/>
                                        <p:tgtEl>
                                          <p:spTgt spid="9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6"/>
                                        </p:tgtEl>
                                        <p:attrNameLst>
                                          <p:attrName>style.visibility</p:attrName>
                                        </p:attrNameLst>
                                      </p:cBhvr>
                                      <p:to>
                                        <p:strVal val="visible"/>
                                      </p:to>
                                    </p:set>
                                    <p:animEffect transition="in" filter="fade">
                                      <p:cBhvr>
                                        <p:cTn id="80" dur="500"/>
                                        <p:tgtEl>
                                          <p:spTgt spid="9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wipe(left)">
                                      <p:cBhvr>
                                        <p:cTn id="85" dur="1000"/>
                                        <p:tgtEl>
                                          <p:spTgt spid="1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85"/>
                                        </p:tgtEl>
                                        <p:attrNameLst>
                                          <p:attrName>style.visibility</p:attrName>
                                        </p:attrNameLst>
                                      </p:cBhvr>
                                      <p:to>
                                        <p:strVal val="visible"/>
                                      </p:to>
                                    </p:set>
                                    <p:animEffect transition="in" filter="fade">
                                      <p:cBhvr>
                                        <p:cTn id="90" dur="500"/>
                                        <p:tgtEl>
                                          <p:spTgt spid="8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83"/>
                                        </p:tgtEl>
                                        <p:attrNameLst>
                                          <p:attrName>style.visibility</p:attrName>
                                        </p:attrNameLst>
                                      </p:cBhvr>
                                      <p:to>
                                        <p:strVal val="visible"/>
                                      </p:to>
                                    </p:set>
                                    <p:animEffect transition="in" filter="fade">
                                      <p:cBhvr>
                                        <p:cTn id="93" dur="500"/>
                                        <p:tgtEl>
                                          <p:spTgt spid="8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6"/>
                                        </p:tgtEl>
                                        <p:attrNameLst>
                                          <p:attrName>style.visibility</p:attrName>
                                        </p:attrNameLst>
                                      </p:cBhvr>
                                      <p:to>
                                        <p:strVal val="visible"/>
                                      </p:to>
                                    </p:set>
                                    <p:animEffect transition="in" filter="fade">
                                      <p:cBhvr>
                                        <p:cTn id="96" dur="500"/>
                                        <p:tgtEl>
                                          <p:spTgt spid="86"/>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82"/>
                                        </p:tgtEl>
                                        <p:attrNameLst>
                                          <p:attrName>style.visibility</p:attrName>
                                        </p:attrNameLst>
                                      </p:cBhvr>
                                      <p:to>
                                        <p:strVal val="visible"/>
                                      </p:to>
                                    </p:set>
                                    <p:animEffect transition="in" filter="fade">
                                      <p:cBhvr>
                                        <p:cTn id="99" dur="500"/>
                                        <p:tgtEl>
                                          <p:spTgt spid="8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84"/>
                                        </p:tgtEl>
                                        <p:attrNameLst>
                                          <p:attrName>style.visibility</p:attrName>
                                        </p:attrNameLst>
                                      </p:cBhvr>
                                      <p:to>
                                        <p:strVal val="visible"/>
                                      </p:to>
                                    </p:set>
                                    <p:animEffect transition="in" filter="fade">
                                      <p:cBhvr>
                                        <p:cTn id="102" dur="500"/>
                                        <p:tgtEl>
                                          <p:spTgt spid="8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up)">
                                      <p:cBhvr>
                                        <p:cTn id="107" dur="1000"/>
                                        <p:tgtEl>
                                          <p:spTgt spid="19"/>
                                        </p:tgtEl>
                                      </p:cBhvr>
                                    </p:animEffect>
                                  </p:childTnLst>
                                </p:cTn>
                              </p:par>
                            </p:childTnLst>
                          </p:cTn>
                        </p:par>
                        <p:par>
                          <p:cTn id="108" fill="hold">
                            <p:stCondLst>
                              <p:cond delay="1000"/>
                            </p:stCondLst>
                            <p:childTnLst>
                              <p:par>
                                <p:cTn id="109" presetID="10" presetClass="entr" presetSubtype="0" fill="hold" grpId="0" nodeType="afterEffect">
                                  <p:stCondLst>
                                    <p:cond delay="0"/>
                                  </p:stCondLst>
                                  <p:childTnLst>
                                    <p:set>
                                      <p:cBhvr>
                                        <p:cTn id="110" dur="1" fill="hold">
                                          <p:stCondLst>
                                            <p:cond delay="0"/>
                                          </p:stCondLst>
                                        </p:cTn>
                                        <p:tgtEl>
                                          <p:spTgt spid="104"/>
                                        </p:tgtEl>
                                        <p:attrNameLst>
                                          <p:attrName>style.visibility</p:attrName>
                                        </p:attrNameLst>
                                      </p:cBhvr>
                                      <p:to>
                                        <p:strVal val="visible"/>
                                      </p:to>
                                    </p:set>
                                    <p:animEffect transition="in" filter="fade">
                                      <p:cBhvr>
                                        <p:cTn id="111" dur="500"/>
                                        <p:tgtEl>
                                          <p:spTgt spid="104"/>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20"/>
                                        </p:tgtEl>
                                        <p:attrNameLst>
                                          <p:attrName>style.visibility</p:attrName>
                                        </p:attrNameLst>
                                      </p:cBhvr>
                                      <p:to>
                                        <p:strVal val="visible"/>
                                      </p:to>
                                    </p:set>
                                    <p:animEffect transition="in" filter="wipe(down)">
                                      <p:cBhvr>
                                        <p:cTn id="116" dur="1000"/>
                                        <p:tgtEl>
                                          <p:spTgt spid="20"/>
                                        </p:tgtEl>
                                      </p:cBhvr>
                                    </p:animEffect>
                                  </p:childTnLst>
                                </p:cTn>
                              </p:par>
                            </p:childTnLst>
                          </p:cTn>
                        </p:par>
                        <p:par>
                          <p:cTn id="117" fill="hold">
                            <p:stCondLst>
                              <p:cond delay="1000"/>
                            </p:stCondLst>
                            <p:childTnLst>
                              <p:par>
                                <p:cTn id="118" presetID="22" presetClass="entr" presetSubtype="4" fill="hold" grpId="0" nodeType="afterEffect">
                                  <p:stCondLst>
                                    <p:cond delay="0"/>
                                  </p:stCondLst>
                                  <p:childTnLst>
                                    <p:set>
                                      <p:cBhvr>
                                        <p:cTn id="119" dur="1" fill="hold">
                                          <p:stCondLst>
                                            <p:cond delay="0"/>
                                          </p:stCondLst>
                                        </p:cTn>
                                        <p:tgtEl>
                                          <p:spTgt spid="21"/>
                                        </p:tgtEl>
                                        <p:attrNameLst>
                                          <p:attrName>style.visibility</p:attrName>
                                        </p:attrNameLst>
                                      </p:cBhvr>
                                      <p:to>
                                        <p:strVal val="visible"/>
                                      </p:to>
                                    </p:set>
                                    <p:animEffect transition="in" filter="wipe(down)">
                                      <p:cBhvr>
                                        <p:cTn id="120" dur="1000"/>
                                        <p:tgtEl>
                                          <p:spTgt spid="21"/>
                                        </p:tgtEl>
                                      </p:cBhvr>
                                    </p:animEffect>
                                  </p:childTnLst>
                                </p:cTn>
                              </p:par>
                            </p:childTnLst>
                          </p:cTn>
                        </p:par>
                        <p:par>
                          <p:cTn id="121" fill="hold">
                            <p:stCondLst>
                              <p:cond delay="2000"/>
                            </p:stCondLst>
                            <p:childTnLst>
                              <p:par>
                                <p:cTn id="122" presetID="10" presetClass="entr" presetSubtype="0" fill="hold" grpId="0" nodeType="afterEffect">
                                  <p:stCondLst>
                                    <p:cond delay="0"/>
                                  </p:stCondLst>
                                  <p:childTnLst>
                                    <p:set>
                                      <p:cBhvr>
                                        <p:cTn id="123" dur="1" fill="hold">
                                          <p:stCondLst>
                                            <p:cond delay="0"/>
                                          </p:stCondLst>
                                        </p:cTn>
                                        <p:tgtEl>
                                          <p:spTgt spid="105"/>
                                        </p:tgtEl>
                                        <p:attrNameLst>
                                          <p:attrName>style.visibility</p:attrName>
                                        </p:attrNameLst>
                                      </p:cBhvr>
                                      <p:to>
                                        <p:strVal val="visible"/>
                                      </p:to>
                                    </p:set>
                                    <p:animEffect transition="in" filter="fade">
                                      <p:cBhvr>
                                        <p:cTn id="124" dur="500"/>
                                        <p:tgtEl>
                                          <p:spTgt spid="105"/>
                                        </p:tgtEl>
                                      </p:cBhvr>
                                    </p:animEffect>
                                  </p:childTnLst>
                                </p:cTn>
                              </p:par>
                            </p:childTnLst>
                          </p:cTn>
                        </p:par>
                        <p:par>
                          <p:cTn id="125" fill="hold">
                            <p:stCondLst>
                              <p:cond delay="2500"/>
                            </p:stCondLst>
                            <p:childTnLst>
                              <p:par>
                                <p:cTn id="126" presetID="10" presetClass="entr" presetSubtype="0" fill="hold" grpId="0" nodeType="afterEffect">
                                  <p:stCondLst>
                                    <p:cond delay="0"/>
                                  </p:stCondLst>
                                  <p:childTnLst>
                                    <p:set>
                                      <p:cBhvr>
                                        <p:cTn id="127" dur="1" fill="hold">
                                          <p:stCondLst>
                                            <p:cond delay="0"/>
                                          </p:stCondLst>
                                        </p:cTn>
                                        <p:tgtEl>
                                          <p:spTgt spid="106"/>
                                        </p:tgtEl>
                                        <p:attrNameLst>
                                          <p:attrName>style.visibility</p:attrName>
                                        </p:attrNameLst>
                                      </p:cBhvr>
                                      <p:to>
                                        <p:strVal val="visible"/>
                                      </p:to>
                                    </p:set>
                                    <p:animEffect transition="in" filter="fade">
                                      <p:cBhvr>
                                        <p:cTn id="128" dur="500"/>
                                        <p:tgtEl>
                                          <p:spTgt spid="106"/>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15"/>
                                        </p:tgtEl>
                                        <p:attrNameLst>
                                          <p:attrName>style.visibility</p:attrName>
                                        </p:attrNameLst>
                                      </p:cBhvr>
                                      <p:to>
                                        <p:strVal val="visible"/>
                                      </p:to>
                                    </p:set>
                                    <p:animEffect transition="in" filter="wipe(left)">
                                      <p:cBhvr>
                                        <p:cTn id="133" dur="1000"/>
                                        <p:tgtEl>
                                          <p:spTgt spid="15"/>
                                        </p:tgtEl>
                                      </p:cBhvr>
                                    </p:animEffect>
                                  </p:childTnLst>
                                </p:cTn>
                              </p:par>
                            </p:childTnLst>
                          </p:cTn>
                        </p:par>
                        <p:par>
                          <p:cTn id="134" fill="hold">
                            <p:stCondLst>
                              <p:cond delay="1000"/>
                            </p:stCondLst>
                            <p:childTnLst>
                              <p:par>
                                <p:cTn id="135" presetID="10" presetClass="entr" presetSubtype="0" fill="hold" grpId="0" nodeType="afterEffect">
                                  <p:stCondLst>
                                    <p:cond delay="0"/>
                                  </p:stCondLst>
                                  <p:childTnLst>
                                    <p:set>
                                      <p:cBhvr>
                                        <p:cTn id="136" dur="1" fill="hold">
                                          <p:stCondLst>
                                            <p:cond delay="0"/>
                                          </p:stCondLst>
                                        </p:cTn>
                                        <p:tgtEl>
                                          <p:spTgt spid="102"/>
                                        </p:tgtEl>
                                        <p:attrNameLst>
                                          <p:attrName>style.visibility</p:attrName>
                                        </p:attrNameLst>
                                      </p:cBhvr>
                                      <p:to>
                                        <p:strVal val="visible"/>
                                      </p:to>
                                    </p:set>
                                    <p:animEffect transition="in" filter="fade">
                                      <p:cBhvr>
                                        <p:cTn id="137" dur="500"/>
                                        <p:tgtEl>
                                          <p:spTgt spid="10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16"/>
                                        </p:tgtEl>
                                        <p:attrNameLst>
                                          <p:attrName>style.visibility</p:attrName>
                                        </p:attrNameLst>
                                      </p:cBhvr>
                                      <p:to>
                                        <p:strVal val="visible"/>
                                      </p:to>
                                    </p:set>
                                    <p:animEffect transition="in" filter="wipe(left)">
                                      <p:cBhvr>
                                        <p:cTn id="142" dur="1000"/>
                                        <p:tgtEl>
                                          <p:spTgt spid="16"/>
                                        </p:tgtEl>
                                      </p:cBhvr>
                                    </p:animEffect>
                                  </p:childTnLst>
                                </p:cTn>
                              </p:par>
                            </p:childTnLst>
                          </p:cTn>
                        </p:par>
                        <p:par>
                          <p:cTn id="143" fill="hold">
                            <p:stCondLst>
                              <p:cond delay="1000"/>
                            </p:stCondLst>
                            <p:childTnLst>
                              <p:par>
                                <p:cTn id="144" presetID="10" presetClass="entr" presetSubtype="0" fill="hold" grpId="0" nodeType="afterEffect">
                                  <p:stCondLst>
                                    <p:cond delay="0"/>
                                  </p:stCondLst>
                                  <p:childTnLst>
                                    <p:set>
                                      <p:cBhvr>
                                        <p:cTn id="145" dur="1" fill="hold">
                                          <p:stCondLst>
                                            <p:cond delay="0"/>
                                          </p:stCondLst>
                                        </p:cTn>
                                        <p:tgtEl>
                                          <p:spTgt spid="103"/>
                                        </p:tgtEl>
                                        <p:attrNameLst>
                                          <p:attrName>style.visibility</p:attrName>
                                        </p:attrNameLst>
                                      </p:cBhvr>
                                      <p:to>
                                        <p:strVal val="visible"/>
                                      </p:to>
                                    </p:set>
                                    <p:animEffect transition="in" filter="fade">
                                      <p:cBhvr>
                                        <p:cTn id="146" dur="500"/>
                                        <p:tgtEl>
                                          <p:spTgt spid="103"/>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92"/>
                                        </p:tgtEl>
                                        <p:attrNameLst>
                                          <p:attrName>style.visibility</p:attrName>
                                        </p:attrNameLst>
                                      </p:cBhvr>
                                      <p:to>
                                        <p:strVal val="visible"/>
                                      </p:to>
                                    </p:set>
                                    <p:animEffect transition="in" filter="fade">
                                      <p:cBhvr>
                                        <p:cTn id="151" dur="500"/>
                                        <p:tgtEl>
                                          <p:spTgt spid="92"/>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90"/>
                                        </p:tgtEl>
                                        <p:attrNameLst>
                                          <p:attrName>style.visibility</p:attrName>
                                        </p:attrNameLst>
                                      </p:cBhvr>
                                      <p:to>
                                        <p:strVal val="visible"/>
                                      </p:to>
                                    </p:set>
                                    <p:animEffect transition="in" filter="fade">
                                      <p:cBhvr>
                                        <p:cTn id="154" dur="500"/>
                                        <p:tgtEl>
                                          <p:spTgt spid="90"/>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93"/>
                                        </p:tgtEl>
                                        <p:attrNameLst>
                                          <p:attrName>style.visibility</p:attrName>
                                        </p:attrNameLst>
                                      </p:cBhvr>
                                      <p:to>
                                        <p:strVal val="visible"/>
                                      </p:to>
                                    </p:set>
                                    <p:animEffect transition="in" filter="fade">
                                      <p:cBhvr>
                                        <p:cTn id="157" dur="500"/>
                                        <p:tgtEl>
                                          <p:spTgt spid="93"/>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89"/>
                                        </p:tgtEl>
                                        <p:attrNameLst>
                                          <p:attrName>style.visibility</p:attrName>
                                        </p:attrNameLst>
                                      </p:cBhvr>
                                      <p:to>
                                        <p:strVal val="visible"/>
                                      </p:to>
                                    </p:set>
                                    <p:animEffect transition="in" filter="fade">
                                      <p:cBhvr>
                                        <p:cTn id="160" dur="500"/>
                                        <p:tgtEl>
                                          <p:spTgt spid="89"/>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91"/>
                                        </p:tgtEl>
                                        <p:attrNameLst>
                                          <p:attrName>style.visibility</p:attrName>
                                        </p:attrNameLst>
                                      </p:cBhvr>
                                      <p:to>
                                        <p:strVal val="visible"/>
                                      </p:to>
                                    </p:set>
                                    <p:animEffect transition="in" filter="fade">
                                      <p:cBhvr>
                                        <p:cTn id="163" dur="500"/>
                                        <p:tgtEl>
                                          <p:spTgt spid="91"/>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1" fill="hold" grpId="0" nodeType="clickEffect">
                                  <p:stCondLst>
                                    <p:cond delay="0"/>
                                  </p:stCondLst>
                                  <p:childTnLst>
                                    <p:set>
                                      <p:cBhvr>
                                        <p:cTn id="167" dur="1" fill="hold">
                                          <p:stCondLst>
                                            <p:cond delay="0"/>
                                          </p:stCondLst>
                                        </p:cTn>
                                        <p:tgtEl>
                                          <p:spTgt spid="22"/>
                                        </p:tgtEl>
                                        <p:attrNameLst>
                                          <p:attrName>style.visibility</p:attrName>
                                        </p:attrNameLst>
                                      </p:cBhvr>
                                      <p:to>
                                        <p:strVal val="visible"/>
                                      </p:to>
                                    </p:set>
                                    <p:animEffect transition="in" filter="wipe(up)">
                                      <p:cBhvr>
                                        <p:cTn id="168" dur="1000"/>
                                        <p:tgtEl>
                                          <p:spTgt spid="22"/>
                                        </p:tgtEl>
                                      </p:cBhvr>
                                    </p:animEffect>
                                  </p:childTnLst>
                                </p:cTn>
                              </p:par>
                            </p:childTnLst>
                          </p:cTn>
                        </p:par>
                        <p:par>
                          <p:cTn id="169" fill="hold">
                            <p:stCondLst>
                              <p:cond delay="1000"/>
                            </p:stCondLst>
                            <p:childTnLst>
                              <p:par>
                                <p:cTn id="170" presetID="22" presetClass="entr" presetSubtype="1" fill="hold" grpId="0" nodeType="afterEffect">
                                  <p:stCondLst>
                                    <p:cond delay="0"/>
                                  </p:stCondLst>
                                  <p:childTnLst>
                                    <p:set>
                                      <p:cBhvr>
                                        <p:cTn id="171" dur="1" fill="hold">
                                          <p:stCondLst>
                                            <p:cond delay="0"/>
                                          </p:stCondLst>
                                        </p:cTn>
                                        <p:tgtEl>
                                          <p:spTgt spid="23"/>
                                        </p:tgtEl>
                                        <p:attrNameLst>
                                          <p:attrName>style.visibility</p:attrName>
                                        </p:attrNameLst>
                                      </p:cBhvr>
                                      <p:to>
                                        <p:strVal val="visible"/>
                                      </p:to>
                                    </p:set>
                                    <p:animEffect transition="in" filter="wipe(up)">
                                      <p:cBhvr>
                                        <p:cTn id="172" dur="1000"/>
                                        <p:tgtEl>
                                          <p:spTgt spid="23"/>
                                        </p:tgtEl>
                                      </p:cBhvr>
                                    </p:animEffect>
                                  </p:childTnLst>
                                </p:cTn>
                              </p:par>
                            </p:childTnLst>
                          </p:cTn>
                        </p:par>
                        <p:par>
                          <p:cTn id="173" fill="hold">
                            <p:stCondLst>
                              <p:cond delay="2000"/>
                            </p:stCondLst>
                            <p:childTnLst>
                              <p:par>
                                <p:cTn id="174" presetID="10" presetClass="entr" presetSubtype="0" fill="hold" grpId="0" nodeType="afterEffect">
                                  <p:stCondLst>
                                    <p:cond delay="0"/>
                                  </p:stCondLst>
                                  <p:childTnLst>
                                    <p:set>
                                      <p:cBhvr>
                                        <p:cTn id="175" dur="1" fill="hold">
                                          <p:stCondLst>
                                            <p:cond delay="0"/>
                                          </p:stCondLst>
                                        </p:cTn>
                                        <p:tgtEl>
                                          <p:spTgt spid="107"/>
                                        </p:tgtEl>
                                        <p:attrNameLst>
                                          <p:attrName>style.visibility</p:attrName>
                                        </p:attrNameLst>
                                      </p:cBhvr>
                                      <p:to>
                                        <p:strVal val="visible"/>
                                      </p:to>
                                    </p:set>
                                    <p:animEffect transition="in" filter="fade">
                                      <p:cBhvr>
                                        <p:cTn id="176" dur="500"/>
                                        <p:tgtEl>
                                          <p:spTgt spid="107"/>
                                        </p:tgtEl>
                                      </p:cBhvr>
                                    </p:animEffect>
                                  </p:childTnLst>
                                </p:cTn>
                              </p:par>
                            </p:childTnLst>
                          </p:cTn>
                        </p:par>
                        <p:par>
                          <p:cTn id="177" fill="hold">
                            <p:stCondLst>
                              <p:cond delay="2500"/>
                            </p:stCondLst>
                            <p:childTnLst>
                              <p:par>
                                <p:cTn id="178" presetID="10" presetClass="entr" presetSubtype="0" fill="hold" grpId="0" nodeType="afterEffect">
                                  <p:stCondLst>
                                    <p:cond delay="0"/>
                                  </p:stCondLst>
                                  <p:childTnLst>
                                    <p:set>
                                      <p:cBhvr>
                                        <p:cTn id="179" dur="1" fill="hold">
                                          <p:stCondLst>
                                            <p:cond delay="0"/>
                                          </p:stCondLst>
                                        </p:cTn>
                                        <p:tgtEl>
                                          <p:spTgt spid="108"/>
                                        </p:tgtEl>
                                        <p:attrNameLst>
                                          <p:attrName>style.visibility</p:attrName>
                                        </p:attrNameLst>
                                      </p:cBhvr>
                                      <p:to>
                                        <p:strVal val="visible"/>
                                      </p:to>
                                    </p:set>
                                    <p:animEffect transition="in" filter="fade">
                                      <p:cBhvr>
                                        <p:cTn id="180" dur="500"/>
                                        <p:tgtEl>
                                          <p:spTgt spid="108"/>
                                        </p:tgtEl>
                                      </p:cBhvr>
                                    </p:animEffect>
                                  </p:childTnLst>
                                </p:cTn>
                              </p:par>
                            </p:childTnLst>
                          </p:cTn>
                        </p:par>
                      </p:childTnLst>
                    </p:cTn>
                  </p:par>
                  <p:par>
                    <p:cTn id="181" fill="hold">
                      <p:stCondLst>
                        <p:cond delay="indefinite"/>
                      </p:stCondLst>
                      <p:childTnLst>
                        <p:par>
                          <p:cTn id="182" fill="hold">
                            <p:stCondLst>
                              <p:cond delay="0"/>
                            </p:stCondLst>
                            <p:childTnLst>
                              <p:par>
                                <p:cTn id="183" presetID="42" presetClass="entr" presetSubtype="0" fill="hold" grpId="0" nodeType="clickEffect">
                                  <p:stCondLst>
                                    <p:cond delay="0"/>
                                  </p:stCondLst>
                                  <p:childTnLst>
                                    <p:set>
                                      <p:cBhvr>
                                        <p:cTn id="184" dur="1" fill="hold">
                                          <p:stCondLst>
                                            <p:cond delay="0"/>
                                          </p:stCondLst>
                                        </p:cTn>
                                        <p:tgtEl>
                                          <p:spTgt spid="109"/>
                                        </p:tgtEl>
                                        <p:attrNameLst>
                                          <p:attrName>style.visibility</p:attrName>
                                        </p:attrNameLst>
                                      </p:cBhvr>
                                      <p:to>
                                        <p:strVal val="visible"/>
                                      </p:to>
                                    </p:set>
                                    <p:animEffect transition="in" filter="fade">
                                      <p:cBhvr>
                                        <p:cTn id="185" dur="1000"/>
                                        <p:tgtEl>
                                          <p:spTgt spid="109"/>
                                        </p:tgtEl>
                                      </p:cBhvr>
                                    </p:animEffect>
                                    <p:anim calcmode="lin" valueType="num">
                                      <p:cBhvr>
                                        <p:cTn id="186" dur="1000" fill="hold"/>
                                        <p:tgtEl>
                                          <p:spTgt spid="109"/>
                                        </p:tgtEl>
                                        <p:attrNameLst>
                                          <p:attrName>ppt_x</p:attrName>
                                        </p:attrNameLst>
                                      </p:cBhvr>
                                      <p:tavLst>
                                        <p:tav tm="0">
                                          <p:val>
                                            <p:strVal val="#ppt_x"/>
                                          </p:val>
                                        </p:tav>
                                        <p:tav tm="100000">
                                          <p:val>
                                            <p:strVal val="#ppt_x"/>
                                          </p:val>
                                        </p:tav>
                                      </p:tavLst>
                                    </p:anim>
                                    <p:anim calcmode="lin" valueType="num">
                                      <p:cBhvr>
                                        <p:cTn id="187" dur="1000" fill="hold"/>
                                        <p:tgtEl>
                                          <p:spTgt spid="109"/>
                                        </p:tgtEl>
                                        <p:attrNameLst>
                                          <p:attrName>ppt_y</p:attrName>
                                        </p:attrNameLst>
                                      </p:cBhvr>
                                      <p:tavLst>
                                        <p:tav tm="0">
                                          <p:val>
                                            <p:strVal val="#ppt_y+.1"/>
                                          </p:val>
                                        </p:tav>
                                        <p:tav tm="100000">
                                          <p:val>
                                            <p:strVal val="#ppt_y"/>
                                          </p:val>
                                        </p:tav>
                                      </p:tavLst>
                                    </p:anim>
                                  </p:childTnLst>
                                </p:cTn>
                              </p:par>
                              <p:par>
                                <p:cTn id="188" presetID="42" presetClass="entr" presetSubtype="0" fill="hold" nodeType="withEffect">
                                  <p:stCondLst>
                                    <p:cond delay="0"/>
                                  </p:stCondLst>
                                  <p:childTnLst>
                                    <p:set>
                                      <p:cBhvr>
                                        <p:cTn id="189" dur="1" fill="hold">
                                          <p:stCondLst>
                                            <p:cond delay="0"/>
                                          </p:stCondLst>
                                        </p:cTn>
                                        <p:tgtEl>
                                          <p:spTgt spid="111"/>
                                        </p:tgtEl>
                                        <p:attrNameLst>
                                          <p:attrName>style.visibility</p:attrName>
                                        </p:attrNameLst>
                                      </p:cBhvr>
                                      <p:to>
                                        <p:strVal val="visible"/>
                                      </p:to>
                                    </p:set>
                                    <p:animEffect transition="in" filter="fade">
                                      <p:cBhvr>
                                        <p:cTn id="190" dur="1000"/>
                                        <p:tgtEl>
                                          <p:spTgt spid="111"/>
                                        </p:tgtEl>
                                      </p:cBhvr>
                                    </p:animEffect>
                                    <p:anim calcmode="lin" valueType="num">
                                      <p:cBhvr>
                                        <p:cTn id="191" dur="1000" fill="hold"/>
                                        <p:tgtEl>
                                          <p:spTgt spid="111"/>
                                        </p:tgtEl>
                                        <p:attrNameLst>
                                          <p:attrName>ppt_x</p:attrName>
                                        </p:attrNameLst>
                                      </p:cBhvr>
                                      <p:tavLst>
                                        <p:tav tm="0">
                                          <p:val>
                                            <p:strVal val="#ppt_x"/>
                                          </p:val>
                                        </p:tav>
                                        <p:tav tm="100000">
                                          <p:val>
                                            <p:strVal val="#ppt_x"/>
                                          </p:val>
                                        </p:tav>
                                      </p:tavLst>
                                    </p:anim>
                                    <p:anim calcmode="lin" valueType="num">
                                      <p:cBhvr>
                                        <p:cTn id="192" dur="1000" fill="hold"/>
                                        <p:tgtEl>
                                          <p:spTgt spid="111"/>
                                        </p:tgtEl>
                                        <p:attrNameLst>
                                          <p:attrName>ppt_y</p:attrName>
                                        </p:attrNameLst>
                                      </p:cBhvr>
                                      <p:tavLst>
                                        <p:tav tm="0">
                                          <p:val>
                                            <p:strVal val="#ppt_y+.1"/>
                                          </p:val>
                                        </p:tav>
                                        <p:tav tm="100000">
                                          <p:val>
                                            <p:strVal val="#ppt_y"/>
                                          </p:val>
                                        </p:tav>
                                      </p:tavLst>
                                    </p:anim>
                                  </p:childTnLst>
                                </p:cTn>
                              </p:par>
                              <p:par>
                                <p:cTn id="193" presetID="42" presetClass="entr" presetSubtype="0" fill="hold" grpId="0" nodeType="withEffect">
                                  <p:stCondLst>
                                    <p:cond delay="0"/>
                                  </p:stCondLst>
                                  <p:childTnLst>
                                    <p:set>
                                      <p:cBhvr>
                                        <p:cTn id="194" dur="1" fill="hold">
                                          <p:stCondLst>
                                            <p:cond delay="0"/>
                                          </p:stCondLst>
                                        </p:cTn>
                                        <p:tgtEl>
                                          <p:spTgt spid="117"/>
                                        </p:tgtEl>
                                        <p:attrNameLst>
                                          <p:attrName>style.visibility</p:attrName>
                                        </p:attrNameLst>
                                      </p:cBhvr>
                                      <p:to>
                                        <p:strVal val="visible"/>
                                      </p:to>
                                    </p:set>
                                    <p:animEffect transition="in" filter="fade">
                                      <p:cBhvr>
                                        <p:cTn id="195" dur="1000"/>
                                        <p:tgtEl>
                                          <p:spTgt spid="117"/>
                                        </p:tgtEl>
                                      </p:cBhvr>
                                    </p:animEffect>
                                    <p:anim calcmode="lin" valueType="num">
                                      <p:cBhvr>
                                        <p:cTn id="196" dur="1000" fill="hold"/>
                                        <p:tgtEl>
                                          <p:spTgt spid="117"/>
                                        </p:tgtEl>
                                        <p:attrNameLst>
                                          <p:attrName>ppt_x</p:attrName>
                                        </p:attrNameLst>
                                      </p:cBhvr>
                                      <p:tavLst>
                                        <p:tav tm="0">
                                          <p:val>
                                            <p:strVal val="#ppt_x"/>
                                          </p:val>
                                        </p:tav>
                                        <p:tav tm="100000">
                                          <p:val>
                                            <p:strVal val="#ppt_x"/>
                                          </p:val>
                                        </p:tav>
                                      </p:tavLst>
                                    </p:anim>
                                    <p:anim calcmode="lin" valueType="num">
                                      <p:cBhvr>
                                        <p:cTn id="197"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22" presetClass="entr" presetSubtype="2" fill="hold" nodeType="clickEffect">
                                  <p:stCondLst>
                                    <p:cond delay="0"/>
                                  </p:stCondLst>
                                  <p:childTnLst>
                                    <p:set>
                                      <p:cBhvr>
                                        <p:cTn id="201" dur="1" fill="hold">
                                          <p:stCondLst>
                                            <p:cond delay="0"/>
                                          </p:stCondLst>
                                        </p:cTn>
                                        <p:tgtEl>
                                          <p:spTgt spid="114"/>
                                        </p:tgtEl>
                                        <p:attrNameLst>
                                          <p:attrName>style.visibility</p:attrName>
                                        </p:attrNameLst>
                                      </p:cBhvr>
                                      <p:to>
                                        <p:strVal val="visible"/>
                                      </p:to>
                                    </p:set>
                                    <p:animEffect transition="in" filter="wipe(right)">
                                      <p:cBhvr>
                                        <p:cTn id="202" dur="500"/>
                                        <p:tgtEl>
                                          <p:spTgt spid="114"/>
                                        </p:tgtEl>
                                      </p:cBhvr>
                                    </p:animEffect>
                                  </p:childTnLst>
                                </p:cTn>
                              </p:par>
                            </p:childTnLst>
                          </p:cTn>
                        </p:par>
                      </p:childTnLst>
                    </p:cTn>
                  </p:par>
                  <p:par>
                    <p:cTn id="203" fill="hold">
                      <p:stCondLst>
                        <p:cond delay="indefinite"/>
                      </p:stCondLst>
                      <p:childTnLst>
                        <p:par>
                          <p:cTn id="204" fill="hold">
                            <p:stCondLst>
                              <p:cond delay="0"/>
                            </p:stCondLst>
                            <p:childTnLst>
                              <p:par>
                                <p:cTn id="205" presetID="42" presetClass="entr" presetSubtype="0" fill="hold" grpId="0" nodeType="clickEffect">
                                  <p:stCondLst>
                                    <p:cond delay="0"/>
                                  </p:stCondLst>
                                  <p:childTnLst>
                                    <p:set>
                                      <p:cBhvr>
                                        <p:cTn id="206" dur="1" fill="hold">
                                          <p:stCondLst>
                                            <p:cond delay="0"/>
                                          </p:stCondLst>
                                        </p:cTn>
                                        <p:tgtEl>
                                          <p:spTgt spid="118"/>
                                        </p:tgtEl>
                                        <p:attrNameLst>
                                          <p:attrName>style.visibility</p:attrName>
                                        </p:attrNameLst>
                                      </p:cBhvr>
                                      <p:to>
                                        <p:strVal val="visible"/>
                                      </p:to>
                                    </p:set>
                                    <p:animEffect transition="in" filter="fade">
                                      <p:cBhvr>
                                        <p:cTn id="207" dur="1000"/>
                                        <p:tgtEl>
                                          <p:spTgt spid="118"/>
                                        </p:tgtEl>
                                      </p:cBhvr>
                                    </p:animEffect>
                                    <p:anim calcmode="lin" valueType="num">
                                      <p:cBhvr>
                                        <p:cTn id="208" dur="1000" fill="hold"/>
                                        <p:tgtEl>
                                          <p:spTgt spid="118"/>
                                        </p:tgtEl>
                                        <p:attrNameLst>
                                          <p:attrName>ppt_x</p:attrName>
                                        </p:attrNameLst>
                                      </p:cBhvr>
                                      <p:tavLst>
                                        <p:tav tm="0">
                                          <p:val>
                                            <p:strVal val="#ppt_x"/>
                                          </p:val>
                                        </p:tav>
                                        <p:tav tm="100000">
                                          <p:val>
                                            <p:strVal val="#ppt_x"/>
                                          </p:val>
                                        </p:tav>
                                      </p:tavLst>
                                    </p:anim>
                                    <p:anim calcmode="lin" valueType="num">
                                      <p:cBhvr>
                                        <p:cTn id="209" dur="1000" fill="hold"/>
                                        <p:tgtEl>
                                          <p:spTgt spid="118"/>
                                        </p:tgtEl>
                                        <p:attrNameLst>
                                          <p:attrName>ppt_y</p:attrName>
                                        </p:attrNameLst>
                                      </p:cBhvr>
                                      <p:tavLst>
                                        <p:tav tm="0">
                                          <p:val>
                                            <p:strVal val="#ppt_y+.1"/>
                                          </p:val>
                                        </p:tav>
                                        <p:tav tm="100000">
                                          <p:val>
                                            <p:strVal val="#ppt_y"/>
                                          </p:val>
                                        </p:tav>
                                      </p:tavLst>
                                    </p:anim>
                                  </p:childTnLst>
                                </p:cTn>
                              </p:par>
                              <p:par>
                                <p:cTn id="210" presetID="42" presetClass="entr" presetSubtype="0" fill="hold" nodeType="withEffect">
                                  <p:stCondLst>
                                    <p:cond delay="0"/>
                                  </p:stCondLst>
                                  <p:childTnLst>
                                    <p:set>
                                      <p:cBhvr>
                                        <p:cTn id="211" dur="1" fill="hold">
                                          <p:stCondLst>
                                            <p:cond delay="0"/>
                                          </p:stCondLst>
                                        </p:cTn>
                                        <p:tgtEl>
                                          <p:spTgt spid="116"/>
                                        </p:tgtEl>
                                        <p:attrNameLst>
                                          <p:attrName>style.visibility</p:attrName>
                                        </p:attrNameLst>
                                      </p:cBhvr>
                                      <p:to>
                                        <p:strVal val="visible"/>
                                      </p:to>
                                    </p:set>
                                    <p:animEffect transition="in" filter="fade">
                                      <p:cBhvr>
                                        <p:cTn id="212" dur="1000"/>
                                        <p:tgtEl>
                                          <p:spTgt spid="116"/>
                                        </p:tgtEl>
                                      </p:cBhvr>
                                    </p:animEffect>
                                    <p:anim calcmode="lin" valueType="num">
                                      <p:cBhvr>
                                        <p:cTn id="213" dur="1000" fill="hold"/>
                                        <p:tgtEl>
                                          <p:spTgt spid="116"/>
                                        </p:tgtEl>
                                        <p:attrNameLst>
                                          <p:attrName>ppt_x</p:attrName>
                                        </p:attrNameLst>
                                      </p:cBhvr>
                                      <p:tavLst>
                                        <p:tav tm="0">
                                          <p:val>
                                            <p:strVal val="#ppt_x"/>
                                          </p:val>
                                        </p:tav>
                                        <p:tav tm="100000">
                                          <p:val>
                                            <p:strVal val="#ppt_x"/>
                                          </p:val>
                                        </p:tav>
                                      </p:tavLst>
                                    </p:anim>
                                    <p:anim calcmode="lin" valueType="num">
                                      <p:cBhvr>
                                        <p:cTn id="214"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42" presetClass="exit" presetSubtype="0" fill="hold" grpId="1" nodeType="clickEffect">
                                  <p:stCondLst>
                                    <p:cond delay="0"/>
                                  </p:stCondLst>
                                  <p:childTnLst>
                                    <p:animEffect transition="out" filter="fade">
                                      <p:cBhvr>
                                        <p:cTn id="218" dur="1000"/>
                                        <p:tgtEl>
                                          <p:spTgt spid="109"/>
                                        </p:tgtEl>
                                      </p:cBhvr>
                                    </p:animEffect>
                                    <p:anim calcmode="lin" valueType="num">
                                      <p:cBhvr>
                                        <p:cTn id="219" dur="1000"/>
                                        <p:tgtEl>
                                          <p:spTgt spid="109"/>
                                        </p:tgtEl>
                                        <p:attrNameLst>
                                          <p:attrName>ppt_x</p:attrName>
                                        </p:attrNameLst>
                                      </p:cBhvr>
                                      <p:tavLst>
                                        <p:tav tm="0">
                                          <p:val>
                                            <p:strVal val="ppt_x"/>
                                          </p:val>
                                        </p:tav>
                                        <p:tav tm="100000">
                                          <p:val>
                                            <p:strVal val="ppt_x"/>
                                          </p:val>
                                        </p:tav>
                                      </p:tavLst>
                                    </p:anim>
                                    <p:anim calcmode="lin" valueType="num">
                                      <p:cBhvr>
                                        <p:cTn id="220" dur="1000"/>
                                        <p:tgtEl>
                                          <p:spTgt spid="109"/>
                                        </p:tgtEl>
                                        <p:attrNameLst>
                                          <p:attrName>ppt_y</p:attrName>
                                        </p:attrNameLst>
                                      </p:cBhvr>
                                      <p:tavLst>
                                        <p:tav tm="0">
                                          <p:val>
                                            <p:strVal val="ppt_y"/>
                                          </p:val>
                                        </p:tav>
                                        <p:tav tm="100000">
                                          <p:val>
                                            <p:strVal val="ppt_y+.1"/>
                                          </p:val>
                                        </p:tav>
                                      </p:tavLst>
                                    </p:anim>
                                    <p:set>
                                      <p:cBhvr>
                                        <p:cTn id="221" dur="1" fill="hold">
                                          <p:stCondLst>
                                            <p:cond delay="999"/>
                                          </p:stCondLst>
                                        </p:cTn>
                                        <p:tgtEl>
                                          <p:spTgt spid="109"/>
                                        </p:tgtEl>
                                        <p:attrNameLst>
                                          <p:attrName>style.visibility</p:attrName>
                                        </p:attrNameLst>
                                      </p:cBhvr>
                                      <p:to>
                                        <p:strVal val="hidden"/>
                                      </p:to>
                                    </p:set>
                                  </p:childTnLst>
                                </p:cTn>
                              </p:par>
                              <p:par>
                                <p:cTn id="222" presetID="42" presetClass="exit" presetSubtype="0" fill="hold" nodeType="withEffect">
                                  <p:stCondLst>
                                    <p:cond delay="0"/>
                                  </p:stCondLst>
                                  <p:childTnLst>
                                    <p:animEffect transition="out" filter="fade">
                                      <p:cBhvr>
                                        <p:cTn id="223" dur="1000"/>
                                        <p:tgtEl>
                                          <p:spTgt spid="111"/>
                                        </p:tgtEl>
                                      </p:cBhvr>
                                    </p:animEffect>
                                    <p:anim calcmode="lin" valueType="num">
                                      <p:cBhvr>
                                        <p:cTn id="224" dur="1000"/>
                                        <p:tgtEl>
                                          <p:spTgt spid="111"/>
                                        </p:tgtEl>
                                        <p:attrNameLst>
                                          <p:attrName>ppt_x</p:attrName>
                                        </p:attrNameLst>
                                      </p:cBhvr>
                                      <p:tavLst>
                                        <p:tav tm="0">
                                          <p:val>
                                            <p:strVal val="ppt_x"/>
                                          </p:val>
                                        </p:tav>
                                        <p:tav tm="100000">
                                          <p:val>
                                            <p:strVal val="ppt_x"/>
                                          </p:val>
                                        </p:tav>
                                      </p:tavLst>
                                    </p:anim>
                                    <p:anim calcmode="lin" valueType="num">
                                      <p:cBhvr>
                                        <p:cTn id="225" dur="1000"/>
                                        <p:tgtEl>
                                          <p:spTgt spid="111"/>
                                        </p:tgtEl>
                                        <p:attrNameLst>
                                          <p:attrName>ppt_y</p:attrName>
                                        </p:attrNameLst>
                                      </p:cBhvr>
                                      <p:tavLst>
                                        <p:tav tm="0">
                                          <p:val>
                                            <p:strVal val="ppt_y"/>
                                          </p:val>
                                        </p:tav>
                                        <p:tav tm="100000">
                                          <p:val>
                                            <p:strVal val="ppt_y+.1"/>
                                          </p:val>
                                        </p:tav>
                                      </p:tavLst>
                                    </p:anim>
                                    <p:set>
                                      <p:cBhvr>
                                        <p:cTn id="226" dur="1" fill="hold">
                                          <p:stCondLst>
                                            <p:cond delay="999"/>
                                          </p:stCondLst>
                                        </p:cTn>
                                        <p:tgtEl>
                                          <p:spTgt spid="111"/>
                                        </p:tgtEl>
                                        <p:attrNameLst>
                                          <p:attrName>style.visibility</p:attrName>
                                        </p:attrNameLst>
                                      </p:cBhvr>
                                      <p:to>
                                        <p:strVal val="hidden"/>
                                      </p:to>
                                    </p:set>
                                  </p:childTnLst>
                                </p:cTn>
                              </p:par>
                              <p:par>
                                <p:cTn id="227" presetID="42" presetClass="exit" presetSubtype="0" fill="hold" grpId="1" nodeType="withEffect">
                                  <p:stCondLst>
                                    <p:cond delay="0"/>
                                  </p:stCondLst>
                                  <p:childTnLst>
                                    <p:animEffect transition="out" filter="fade">
                                      <p:cBhvr>
                                        <p:cTn id="228" dur="1000"/>
                                        <p:tgtEl>
                                          <p:spTgt spid="117"/>
                                        </p:tgtEl>
                                      </p:cBhvr>
                                    </p:animEffect>
                                    <p:anim calcmode="lin" valueType="num">
                                      <p:cBhvr>
                                        <p:cTn id="229" dur="1000"/>
                                        <p:tgtEl>
                                          <p:spTgt spid="117"/>
                                        </p:tgtEl>
                                        <p:attrNameLst>
                                          <p:attrName>ppt_x</p:attrName>
                                        </p:attrNameLst>
                                      </p:cBhvr>
                                      <p:tavLst>
                                        <p:tav tm="0">
                                          <p:val>
                                            <p:strVal val="ppt_x"/>
                                          </p:val>
                                        </p:tav>
                                        <p:tav tm="100000">
                                          <p:val>
                                            <p:strVal val="ppt_x"/>
                                          </p:val>
                                        </p:tav>
                                      </p:tavLst>
                                    </p:anim>
                                    <p:anim calcmode="lin" valueType="num">
                                      <p:cBhvr>
                                        <p:cTn id="230" dur="1000"/>
                                        <p:tgtEl>
                                          <p:spTgt spid="117"/>
                                        </p:tgtEl>
                                        <p:attrNameLst>
                                          <p:attrName>ppt_y</p:attrName>
                                        </p:attrNameLst>
                                      </p:cBhvr>
                                      <p:tavLst>
                                        <p:tav tm="0">
                                          <p:val>
                                            <p:strVal val="ppt_y"/>
                                          </p:val>
                                        </p:tav>
                                        <p:tav tm="100000">
                                          <p:val>
                                            <p:strVal val="ppt_y+.1"/>
                                          </p:val>
                                        </p:tav>
                                      </p:tavLst>
                                    </p:anim>
                                    <p:set>
                                      <p:cBhvr>
                                        <p:cTn id="231" dur="1" fill="hold">
                                          <p:stCondLst>
                                            <p:cond delay="999"/>
                                          </p:stCondLst>
                                        </p:cTn>
                                        <p:tgtEl>
                                          <p:spTgt spid="117"/>
                                        </p:tgtEl>
                                        <p:attrNameLst>
                                          <p:attrName>style.visibility</p:attrName>
                                        </p:attrNameLst>
                                      </p:cBhvr>
                                      <p:to>
                                        <p:strVal val="hidden"/>
                                      </p:to>
                                    </p:set>
                                  </p:childTnLst>
                                </p:cTn>
                              </p:par>
                              <p:par>
                                <p:cTn id="232" presetID="42" presetClass="exit" presetSubtype="0" fill="hold" nodeType="withEffect">
                                  <p:stCondLst>
                                    <p:cond delay="0"/>
                                  </p:stCondLst>
                                  <p:childTnLst>
                                    <p:animEffect transition="out" filter="fade">
                                      <p:cBhvr>
                                        <p:cTn id="233" dur="1000"/>
                                        <p:tgtEl>
                                          <p:spTgt spid="114"/>
                                        </p:tgtEl>
                                      </p:cBhvr>
                                    </p:animEffect>
                                    <p:anim calcmode="lin" valueType="num">
                                      <p:cBhvr>
                                        <p:cTn id="234" dur="1000"/>
                                        <p:tgtEl>
                                          <p:spTgt spid="114"/>
                                        </p:tgtEl>
                                        <p:attrNameLst>
                                          <p:attrName>ppt_x</p:attrName>
                                        </p:attrNameLst>
                                      </p:cBhvr>
                                      <p:tavLst>
                                        <p:tav tm="0">
                                          <p:val>
                                            <p:strVal val="ppt_x"/>
                                          </p:val>
                                        </p:tav>
                                        <p:tav tm="100000">
                                          <p:val>
                                            <p:strVal val="ppt_x"/>
                                          </p:val>
                                        </p:tav>
                                      </p:tavLst>
                                    </p:anim>
                                    <p:anim calcmode="lin" valueType="num">
                                      <p:cBhvr>
                                        <p:cTn id="235" dur="1000"/>
                                        <p:tgtEl>
                                          <p:spTgt spid="114"/>
                                        </p:tgtEl>
                                        <p:attrNameLst>
                                          <p:attrName>ppt_y</p:attrName>
                                        </p:attrNameLst>
                                      </p:cBhvr>
                                      <p:tavLst>
                                        <p:tav tm="0">
                                          <p:val>
                                            <p:strVal val="ppt_y"/>
                                          </p:val>
                                        </p:tav>
                                        <p:tav tm="100000">
                                          <p:val>
                                            <p:strVal val="ppt_y+.1"/>
                                          </p:val>
                                        </p:tav>
                                      </p:tavLst>
                                    </p:anim>
                                    <p:set>
                                      <p:cBhvr>
                                        <p:cTn id="236" dur="1" fill="hold">
                                          <p:stCondLst>
                                            <p:cond delay="999"/>
                                          </p:stCondLst>
                                        </p:cTn>
                                        <p:tgtEl>
                                          <p:spTgt spid="114"/>
                                        </p:tgtEl>
                                        <p:attrNameLst>
                                          <p:attrName>style.visibility</p:attrName>
                                        </p:attrNameLst>
                                      </p:cBhvr>
                                      <p:to>
                                        <p:strVal val="hidden"/>
                                      </p:to>
                                    </p:set>
                                  </p:childTnLst>
                                </p:cTn>
                              </p:par>
                              <p:par>
                                <p:cTn id="237" presetID="42" presetClass="exit" presetSubtype="0" fill="hold" grpId="1" nodeType="withEffect">
                                  <p:stCondLst>
                                    <p:cond delay="0"/>
                                  </p:stCondLst>
                                  <p:childTnLst>
                                    <p:animEffect transition="out" filter="fade">
                                      <p:cBhvr>
                                        <p:cTn id="238" dur="1000"/>
                                        <p:tgtEl>
                                          <p:spTgt spid="118"/>
                                        </p:tgtEl>
                                      </p:cBhvr>
                                    </p:animEffect>
                                    <p:anim calcmode="lin" valueType="num">
                                      <p:cBhvr>
                                        <p:cTn id="239" dur="1000"/>
                                        <p:tgtEl>
                                          <p:spTgt spid="118"/>
                                        </p:tgtEl>
                                        <p:attrNameLst>
                                          <p:attrName>ppt_x</p:attrName>
                                        </p:attrNameLst>
                                      </p:cBhvr>
                                      <p:tavLst>
                                        <p:tav tm="0">
                                          <p:val>
                                            <p:strVal val="ppt_x"/>
                                          </p:val>
                                        </p:tav>
                                        <p:tav tm="100000">
                                          <p:val>
                                            <p:strVal val="ppt_x"/>
                                          </p:val>
                                        </p:tav>
                                      </p:tavLst>
                                    </p:anim>
                                    <p:anim calcmode="lin" valueType="num">
                                      <p:cBhvr>
                                        <p:cTn id="240" dur="1000"/>
                                        <p:tgtEl>
                                          <p:spTgt spid="118"/>
                                        </p:tgtEl>
                                        <p:attrNameLst>
                                          <p:attrName>ppt_y</p:attrName>
                                        </p:attrNameLst>
                                      </p:cBhvr>
                                      <p:tavLst>
                                        <p:tav tm="0">
                                          <p:val>
                                            <p:strVal val="ppt_y"/>
                                          </p:val>
                                        </p:tav>
                                        <p:tav tm="100000">
                                          <p:val>
                                            <p:strVal val="ppt_y+.1"/>
                                          </p:val>
                                        </p:tav>
                                      </p:tavLst>
                                    </p:anim>
                                    <p:set>
                                      <p:cBhvr>
                                        <p:cTn id="241" dur="1" fill="hold">
                                          <p:stCondLst>
                                            <p:cond delay="999"/>
                                          </p:stCondLst>
                                        </p:cTn>
                                        <p:tgtEl>
                                          <p:spTgt spid="118"/>
                                        </p:tgtEl>
                                        <p:attrNameLst>
                                          <p:attrName>style.visibility</p:attrName>
                                        </p:attrNameLst>
                                      </p:cBhvr>
                                      <p:to>
                                        <p:strVal val="hidden"/>
                                      </p:to>
                                    </p:set>
                                  </p:childTnLst>
                                </p:cTn>
                              </p:par>
                              <p:par>
                                <p:cTn id="242" presetID="42" presetClass="exit" presetSubtype="0" fill="hold" nodeType="withEffect">
                                  <p:stCondLst>
                                    <p:cond delay="0"/>
                                  </p:stCondLst>
                                  <p:childTnLst>
                                    <p:animEffect transition="out" filter="fade">
                                      <p:cBhvr>
                                        <p:cTn id="243" dur="1000"/>
                                        <p:tgtEl>
                                          <p:spTgt spid="116"/>
                                        </p:tgtEl>
                                      </p:cBhvr>
                                    </p:animEffect>
                                    <p:anim calcmode="lin" valueType="num">
                                      <p:cBhvr>
                                        <p:cTn id="244" dur="1000"/>
                                        <p:tgtEl>
                                          <p:spTgt spid="116"/>
                                        </p:tgtEl>
                                        <p:attrNameLst>
                                          <p:attrName>ppt_x</p:attrName>
                                        </p:attrNameLst>
                                      </p:cBhvr>
                                      <p:tavLst>
                                        <p:tav tm="0">
                                          <p:val>
                                            <p:strVal val="ppt_x"/>
                                          </p:val>
                                        </p:tav>
                                        <p:tav tm="100000">
                                          <p:val>
                                            <p:strVal val="ppt_x"/>
                                          </p:val>
                                        </p:tav>
                                      </p:tavLst>
                                    </p:anim>
                                    <p:anim calcmode="lin" valueType="num">
                                      <p:cBhvr>
                                        <p:cTn id="245" dur="1000"/>
                                        <p:tgtEl>
                                          <p:spTgt spid="116"/>
                                        </p:tgtEl>
                                        <p:attrNameLst>
                                          <p:attrName>ppt_y</p:attrName>
                                        </p:attrNameLst>
                                      </p:cBhvr>
                                      <p:tavLst>
                                        <p:tav tm="0">
                                          <p:val>
                                            <p:strVal val="ppt_y"/>
                                          </p:val>
                                        </p:tav>
                                        <p:tav tm="100000">
                                          <p:val>
                                            <p:strVal val="ppt_y+.1"/>
                                          </p:val>
                                        </p:tav>
                                      </p:tavLst>
                                    </p:anim>
                                    <p:set>
                                      <p:cBhvr>
                                        <p:cTn id="246" dur="1" fill="hold">
                                          <p:stCondLst>
                                            <p:cond delay="999"/>
                                          </p:stCondLst>
                                        </p:cTn>
                                        <p:tgtEl>
                                          <p:spTgt spid="116"/>
                                        </p:tgtEl>
                                        <p:attrNameLst>
                                          <p:attrName>style.visibility</p:attrName>
                                        </p:attrNameLst>
                                      </p:cBhvr>
                                      <p:to>
                                        <p:strVal val="hidden"/>
                                      </p:to>
                                    </p:set>
                                  </p:childTnLst>
                                </p:cTn>
                              </p:par>
                            </p:childTnLst>
                          </p:cTn>
                        </p:par>
                      </p:childTnLst>
                    </p:cTn>
                  </p:par>
                  <p:par>
                    <p:cTn id="247" fill="hold">
                      <p:stCondLst>
                        <p:cond delay="indefinite"/>
                      </p:stCondLst>
                      <p:childTnLst>
                        <p:par>
                          <p:cTn id="248" fill="hold">
                            <p:stCondLst>
                              <p:cond delay="0"/>
                            </p:stCondLst>
                            <p:childTnLst>
                              <p:par>
                                <p:cTn id="249" presetID="22" presetClass="entr" presetSubtype="1" fill="hold" grpId="0" nodeType="clickEffect">
                                  <p:stCondLst>
                                    <p:cond delay="0"/>
                                  </p:stCondLst>
                                  <p:childTnLst>
                                    <p:set>
                                      <p:cBhvr>
                                        <p:cTn id="250" dur="1" fill="hold">
                                          <p:stCondLst>
                                            <p:cond delay="0"/>
                                          </p:stCondLst>
                                        </p:cTn>
                                        <p:tgtEl>
                                          <p:spTgt spid="32"/>
                                        </p:tgtEl>
                                        <p:attrNameLst>
                                          <p:attrName>style.visibility</p:attrName>
                                        </p:attrNameLst>
                                      </p:cBhvr>
                                      <p:to>
                                        <p:strVal val="visible"/>
                                      </p:to>
                                    </p:set>
                                    <p:animEffect transition="in" filter="wipe(up)">
                                      <p:cBhvr>
                                        <p:cTn id="251" dur="1000"/>
                                        <p:tgtEl>
                                          <p:spTgt spid="32"/>
                                        </p:tgtEl>
                                      </p:cBhvr>
                                    </p:animEffect>
                                  </p:childTnLst>
                                </p:cTn>
                              </p:par>
                            </p:childTnLst>
                          </p:cTn>
                        </p:par>
                      </p:childTnLst>
                    </p:cTn>
                  </p:par>
                  <p:par>
                    <p:cTn id="252" fill="hold">
                      <p:stCondLst>
                        <p:cond delay="indefinite"/>
                      </p:stCondLst>
                      <p:childTnLst>
                        <p:par>
                          <p:cTn id="253" fill="hold">
                            <p:stCondLst>
                              <p:cond delay="0"/>
                            </p:stCondLst>
                            <p:childTnLst>
                              <p:par>
                                <p:cTn id="254" presetID="22" presetClass="entr" presetSubtype="1" fill="hold" grpId="0" nodeType="clickEffect">
                                  <p:stCondLst>
                                    <p:cond delay="0"/>
                                  </p:stCondLst>
                                  <p:childTnLst>
                                    <p:set>
                                      <p:cBhvr>
                                        <p:cTn id="255" dur="1" fill="hold">
                                          <p:stCondLst>
                                            <p:cond delay="0"/>
                                          </p:stCondLst>
                                        </p:cTn>
                                        <p:tgtEl>
                                          <p:spTgt spid="33"/>
                                        </p:tgtEl>
                                        <p:attrNameLst>
                                          <p:attrName>style.visibility</p:attrName>
                                        </p:attrNameLst>
                                      </p:cBhvr>
                                      <p:to>
                                        <p:strVal val="visible"/>
                                      </p:to>
                                    </p:set>
                                    <p:animEffect transition="in" filter="wipe(up)">
                                      <p:cBhvr>
                                        <p:cTn id="256" dur="1000"/>
                                        <p:tgtEl>
                                          <p:spTgt spid="33"/>
                                        </p:tgtEl>
                                      </p:cBhvr>
                                    </p:animEffect>
                                  </p:childTnLst>
                                </p:cTn>
                              </p:par>
                            </p:childTnLst>
                          </p:cTn>
                        </p:par>
                      </p:childTnLst>
                    </p:cTn>
                  </p:par>
                  <p:par>
                    <p:cTn id="257" fill="hold">
                      <p:stCondLst>
                        <p:cond delay="indefinite"/>
                      </p:stCondLst>
                      <p:childTnLst>
                        <p:par>
                          <p:cTn id="258" fill="hold">
                            <p:stCondLst>
                              <p:cond delay="0"/>
                            </p:stCondLst>
                            <p:childTnLst>
                              <p:par>
                                <p:cTn id="259" presetID="22" presetClass="entr" presetSubtype="4" fill="hold" grpId="0" nodeType="clickEffect">
                                  <p:stCondLst>
                                    <p:cond delay="0"/>
                                  </p:stCondLst>
                                  <p:childTnLst>
                                    <p:set>
                                      <p:cBhvr>
                                        <p:cTn id="260" dur="1" fill="hold">
                                          <p:stCondLst>
                                            <p:cond delay="0"/>
                                          </p:stCondLst>
                                        </p:cTn>
                                        <p:tgtEl>
                                          <p:spTgt spid="37"/>
                                        </p:tgtEl>
                                        <p:attrNameLst>
                                          <p:attrName>style.visibility</p:attrName>
                                        </p:attrNameLst>
                                      </p:cBhvr>
                                      <p:to>
                                        <p:strVal val="visible"/>
                                      </p:to>
                                    </p:set>
                                    <p:animEffect transition="in" filter="wipe(down)">
                                      <p:cBhvr>
                                        <p:cTn id="261" dur="1000"/>
                                        <p:tgtEl>
                                          <p:spTgt spid="37"/>
                                        </p:tgtEl>
                                      </p:cBhvr>
                                    </p:animEffect>
                                  </p:childTnLst>
                                </p:cTn>
                              </p:par>
                            </p:childTnLst>
                          </p:cTn>
                        </p:par>
                      </p:childTnLst>
                    </p:cTn>
                  </p:par>
                  <p:par>
                    <p:cTn id="262" fill="hold">
                      <p:stCondLst>
                        <p:cond delay="indefinite"/>
                      </p:stCondLst>
                      <p:childTnLst>
                        <p:par>
                          <p:cTn id="263" fill="hold">
                            <p:stCondLst>
                              <p:cond delay="0"/>
                            </p:stCondLst>
                            <p:childTnLst>
                              <p:par>
                                <p:cTn id="264" presetID="22" presetClass="entr" presetSubtype="4" fill="hold" grpId="0" nodeType="clickEffect">
                                  <p:stCondLst>
                                    <p:cond delay="0"/>
                                  </p:stCondLst>
                                  <p:childTnLst>
                                    <p:set>
                                      <p:cBhvr>
                                        <p:cTn id="265" dur="1" fill="hold">
                                          <p:stCondLst>
                                            <p:cond delay="0"/>
                                          </p:stCondLst>
                                        </p:cTn>
                                        <p:tgtEl>
                                          <p:spTgt spid="36"/>
                                        </p:tgtEl>
                                        <p:attrNameLst>
                                          <p:attrName>style.visibility</p:attrName>
                                        </p:attrNameLst>
                                      </p:cBhvr>
                                      <p:to>
                                        <p:strVal val="visible"/>
                                      </p:to>
                                    </p:set>
                                    <p:animEffect transition="in" filter="wipe(down)">
                                      <p:cBhvr>
                                        <p:cTn id="266" dur="1000"/>
                                        <p:tgtEl>
                                          <p:spTgt spid="36"/>
                                        </p:tgtEl>
                                      </p:cBhvr>
                                    </p:animEffect>
                                  </p:childTnLst>
                                </p:cTn>
                              </p:par>
                            </p:childTnLst>
                          </p:cTn>
                        </p:par>
                      </p:childTnLst>
                    </p:cTn>
                  </p:par>
                  <p:par>
                    <p:cTn id="267" fill="hold">
                      <p:stCondLst>
                        <p:cond delay="indefinite"/>
                      </p:stCondLst>
                      <p:childTnLst>
                        <p:par>
                          <p:cTn id="268" fill="hold">
                            <p:stCondLst>
                              <p:cond delay="0"/>
                            </p:stCondLst>
                            <p:childTnLst>
                              <p:par>
                                <p:cTn id="269" presetID="22" presetClass="entr" presetSubtype="4" fill="hold" grpId="0" nodeType="clickEffect">
                                  <p:stCondLst>
                                    <p:cond delay="0"/>
                                  </p:stCondLst>
                                  <p:childTnLst>
                                    <p:set>
                                      <p:cBhvr>
                                        <p:cTn id="270" dur="1" fill="hold">
                                          <p:stCondLst>
                                            <p:cond delay="0"/>
                                          </p:stCondLst>
                                        </p:cTn>
                                        <p:tgtEl>
                                          <p:spTgt spid="35"/>
                                        </p:tgtEl>
                                        <p:attrNameLst>
                                          <p:attrName>style.visibility</p:attrName>
                                        </p:attrNameLst>
                                      </p:cBhvr>
                                      <p:to>
                                        <p:strVal val="visible"/>
                                      </p:to>
                                    </p:set>
                                    <p:animEffect transition="in" filter="wipe(down)">
                                      <p:cBhvr>
                                        <p:cTn id="271" dur="1000"/>
                                        <p:tgtEl>
                                          <p:spTgt spid="35"/>
                                        </p:tgtEl>
                                      </p:cBhvr>
                                    </p:animEffect>
                                  </p:childTnLst>
                                </p:cTn>
                              </p:par>
                            </p:childTnLst>
                          </p:cTn>
                        </p:par>
                      </p:childTnLst>
                    </p:cTn>
                  </p:par>
                  <p:par>
                    <p:cTn id="272" fill="hold">
                      <p:stCondLst>
                        <p:cond delay="indefinite"/>
                      </p:stCondLst>
                      <p:childTnLst>
                        <p:par>
                          <p:cTn id="273" fill="hold">
                            <p:stCondLst>
                              <p:cond delay="0"/>
                            </p:stCondLst>
                            <p:childTnLst>
                              <p:par>
                                <p:cTn id="274" presetID="22" presetClass="entr" presetSubtype="4" fill="hold" grpId="0" nodeType="clickEffect">
                                  <p:stCondLst>
                                    <p:cond delay="0"/>
                                  </p:stCondLst>
                                  <p:childTnLst>
                                    <p:set>
                                      <p:cBhvr>
                                        <p:cTn id="275" dur="1" fill="hold">
                                          <p:stCondLst>
                                            <p:cond delay="0"/>
                                          </p:stCondLst>
                                        </p:cTn>
                                        <p:tgtEl>
                                          <p:spTgt spid="34"/>
                                        </p:tgtEl>
                                        <p:attrNameLst>
                                          <p:attrName>style.visibility</p:attrName>
                                        </p:attrNameLst>
                                      </p:cBhvr>
                                      <p:to>
                                        <p:strVal val="visible"/>
                                      </p:to>
                                    </p:set>
                                    <p:animEffect transition="in" filter="wipe(down)">
                                      <p:cBhvr>
                                        <p:cTn id="276" dur="1000"/>
                                        <p:tgtEl>
                                          <p:spTgt spid="34"/>
                                        </p:tgtEl>
                                      </p:cBhvr>
                                    </p:animEffect>
                                  </p:childTnLst>
                                </p:cTn>
                              </p:par>
                            </p:childTnLst>
                          </p:cTn>
                        </p:par>
                      </p:childTnLst>
                    </p:cTn>
                  </p:par>
                  <p:par>
                    <p:cTn id="277" fill="hold">
                      <p:stCondLst>
                        <p:cond delay="indefinite"/>
                      </p:stCondLst>
                      <p:childTnLst>
                        <p:par>
                          <p:cTn id="278" fill="hold">
                            <p:stCondLst>
                              <p:cond delay="0"/>
                            </p:stCondLst>
                            <p:childTnLst>
                              <p:par>
                                <p:cTn id="279" presetID="22" presetClass="entr" presetSubtype="1" fill="hold" grpId="0" nodeType="clickEffect">
                                  <p:stCondLst>
                                    <p:cond delay="0"/>
                                  </p:stCondLst>
                                  <p:childTnLst>
                                    <p:set>
                                      <p:cBhvr>
                                        <p:cTn id="280" dur="1" fill="hold">
                                          <p:stCondLst>
                                            <p:cond delay="0"/>
                                          </p:stCondLst>
                                        </p:cTn>
                                        <p:tgtEl>
                                          <p:spTgt spid="27"/>
                                        </p:tgtEl>
                                        <p:attrNameLst>
                                          <p:attrName>style.visibility</p:attrName>
                                        </p:attrNameLst>
                                      </p:cBhvr>
                                      <p:to>
                                        <p:strVal val="visible"/>
                                      </p:to>
                                    </p:set>
                                    <p:animEffect transition="in" filter="wipe(up)">
                                      <p:cBhvr>
                                        <p:cTn id="281" dur="1000"/>
                                        <p:tgtEl>
                                          <p:spTgt spid="27"/>
                                        </p:tgtEl>
                                      </p:cBhvr>
                                    </p:animEffect>
                                  </p:childTnLst>
                                </p:cTn>
                              </p:par>
                            </p:childTnLst>
                          </p:cTn>
                        </p:par>
                      </p:childTnLst>
                    </p:cTn>
                  </p:par>
                  <p:par>
                    <p:cTn id="282" fill="hold">
                      <p:stCondLst>
                        <p:cond delay="indefinite"/>
                      </p:stCondLst>
                      <p:childTnLst>
                        <p:par>
                          <p:cTn id="283" fill="hold">
                            <p:stCondLst>
                              <p:cond delay="0"/>
                            </p:stCondLst>
                            <p:childTnLst>
                              <p:par>
                                <p:cTn id="284" presetID="22" presetClass="entr" presetSubtype="1" fill="hold" grpId="0" nodeType="clickEffect">
                                  <p:stCondLst>
                                    <p:cond delay="0"/>
                                  </p:stCondLst>
                                  <p:childTnLst>
                                    <p:set>
                                      <p:cBhvr>
                                        <p:cTn id="285" dur="1" fill="hold">
                                          <p:stCondLst>
                                            <p:cond delay="0"/>
                                          </p:stCondLst>
                                        </p:cTn>
                                        <p:tgtEl>
                                          <p:spTgt spid="26"/>
                                        </p:tgtEl>
                                        <p:attrNameLst>
                                          <p:attrName>style.visibility</p:attrName>
                                        </p:attrNameLst>
                                      </p:cBhvr>
                                      <p:to>
                                        <p:strVal val="visible"/>
                                      </p:to>
                                    </p:set>
                                    <p:animEffect transition="in" filter="wipe(up)">
                                      <p:cBhvr>
                                        <p:cTn id="286" dur="1000"/>
                                        <p:tgtEl>
                                          <p:spTgt spid="26"/>
                                        </p:tgtEl>
                                      </p:cBhvr>
                                    </p:animEffect>
                                  </p:childTnLst>
                                </p:cTn>
                              </p:par>
                            </p:childTnLst>
                          </p:cTn>
                        </p:par>
                      </p:childTnLst>
                    </p:cTn>
                  </p:par>
                  <p:par>
                    <p:cTn id="287" fill="hold">
                      <p:stCondLst>
                        <p:cond delay="indefinite"/>
                      </p:stCondLst>
                      <p:childTnLst>
                        <p:par>
                          <p:cTn id="288" fill="hold">
                            <p:stCondLst>
                              <p:cond delay="0"/>
                            </p:stCondLst>
                            <p:childTnLst>
                              <p:par>
                                <p:cTn id="289" presetID="22" presetClass="entr" presetSubtype="1" fill="hold" grpId="0" nodeType="clickEffect">
                                  <p:stCondLst>
                                    <p:cond delay="0"/>
                                  </p:stCondLst>
                                  <p:childTnLst>
                                    <p:set>
                                      <p:cBhvr>
                                        <p:cTn id="290" dur="1" fill="hold">
                                          <p:stCondLst>
                                            <p:cond delay="0"/>
                                          </p:stCondLst>
                                        </p:cTn>
                                        <p:tgtEl>
                                          <p:spTgt spid="25"/>
                                        </p:tgtEl>
                                        <p:attrNameLst>
                                          <p:attrName>style.visibility</p:attrName>
                                        </p:attrNameLst>
                                      </p:cBhvr>
                                      <p:to>
                                        <p:strVal val="visible"/>
                                      </p:to>
                                    </p:set>
                                    <p:animEffect transition="in" filter="wipe(up)">
                                      <p:cBhvr>
                                        <p:cTn id="291" dur="1000"/>
                                        <p:tgtEl>
                                          <p:spTgt spid="25"/>
                                        </p:tgtEl>
                                      </p:cBhvr>
                                    </p:animEffect>
                                  </p:childTnLst>
                                </p:cTn>
                              </p:par>
                            </p:childTnLst>
                          </p:cTn>
                        </p:par>
                      </p:childTnLst>
                    </p:cTn>
                  </p:par>
                  <p:par>
                    <p:cTn id="292" fill="hold">
                      <p:stCondLst>
                        <p:cond delay="indefinite"/>
                      </p:stCondLst>
                      <p:childTnLst>
                        <p:par>
                          <p:cTn id="293" fill="hold">
                            <p:stCondLst>
                              <p:cond delay="0"/>
                            </p:stCondLst>
                            <p:childTnLst>
                              <p:par>
                                <p:cTn id="294" presetID="22" presetClass="entr" presetSubtype="1" fill="hold" grpId="0" nodeType="clickEffect">
                                  <p:stCondLst>
                                    <p:cond delay="0"/>
                                  </p:stCondLst>
                                  <p:childTnLst>
                                    <p:set>
                                      <p:cBhvr>
                                        <p:cTn id="295" dur="1" fill="hold">
                                          <p:stCondLst>
                                            <p:cond delay="0"/>
                                          </p:stCondLst>
                                        </p:cTn>
                                        <p:tgtEl>
                                          <p:spTgt spid="24"/>
                                        </p:tgtEl>
                                        <p:attrNameLst>
                                          <p:attrName>style.visibility</p:attrName>
                                        </p:attrNameLst>
                                      </p:cBhvr>
                                      <p:to>
                                        <p:strVal val="visible"/>
                                      </p:to>
                                    </p:set>
                                    <p:animEffect transition="in" filter="wipe(up)">
                                      <p:cBhvr>
                                        <p:cTn id="296" dur="1000"/>
                                        <p:tgtEl>
                                          <p:spTgt spid="24"/>
                                        </p:tgtEl>
                                      </p:cBhvr>
                                    </p:animEffect>
                                  </p:childTnLst>
                                </p:cTn>
                              </p:par>
                            </p:childTnLst>
                          </p:cTn>
                        </p:par>
                      </p:childTnLst>
                    </p:cTn>
                  </p:par>
                  <p:par>
                    <p:cTn id="297" fill="hold">
                      <p:stCondLst>
                        <p:cond delay="indefinite"/>
                      </p:stCondLst>
                      <p:childTnLst>
                        <p:par>
                          <p:cTn id="298" fill="hold">
                            <p:stCondLst>
                              <p:cond delay="0"/>
                            </p:stCondLst>
                            <p:childTnLst>
                              <p:par>
                                <p:cTn id="299" presetID="22" presetClass="entr" presetSubtype="1" fill="hold" grpId="0" nodeType="clickEffect">
                                  <p:stCondLst>
                                    <p:cond delay="0"/>
                                  </p:stCondLst>
                                  <p:childTnLst>
                                    <p:set>
                                      <p:cBhvr>
                                        <p:cTn id="300" dur="1" fill="hold">
                                          <p:stCondLst>
                                            <p:cond delay="0"/>
                                          </p:stCondLst>
                                        </p:cTn>
                                        <p:tgtEl>
                                          <p:spTgt spid="38"/>
                                        </p:tgtEl>
                                        <p:attrNameLst>
                                          <p:attrName>style.visibility</p:attrName>
                                        </p:attrNameLst>
                                      </p:cBhvr>
                                      <p:to>
                                        <p:strVal val="visible"/>
                                      </p:to>
                                    </p:set>
                                    <p:animEffect transition="in" filter="wipe(up)">
                                      <p:cBhvr>
                                        <p:cTn id="301" dur="1000"/>
                                        <p:tgtEl>
                                          <p:spTgt spid="38"/>
                                        </p:tgtEl>
                                      </p:cBhvr>
                                    </p:animEffect>
                                  </p:childTnLst>
                                </p:cTn>
                              </p:par>
                            </p:childTnLst>
                          </p:cTn>
                        </p:par>
                      </p:childTnLst>
                    </p:cTn>
                  </p:par>
                  <p:par>
                    <p:cTn id="302" fill="hold">
                      <p:stCondLst>
                        <p:cond delay="indefinite"/>
                      </p:stCondLst>
                      <p:childTnLst>
                        <p:par>
                          <p:cTn id="303" fill="hold">
                            <p:stCondLst>
                              <p:cond delay="0"/>
                            </p:stCondLst>
                            <p:childTnLst>
                              <p:par>
                                <p:cTn id="304" presetID="22" presetClass="entr" presetSubtype="1" fill="hold" grpId="0" nodeType="clickEffect">
                                  <p:stCondLst>
                                    <p:cond delay="0"/>
                                  </p:stCondLst>
                                  <p:childTnLst>
                                    <p:set>
                                      <p:cBhvr>
                                        <p:cTn id="305" dur="1" fill="hold">
                                          <p:stCondLst>
                                            <p:cond delay="0"/>
                                          </p:stCondLst>
                                        </p:cTn>
                                        <p:tgtEl>
                                          <p:spTgt spid="39"/>
                                        </p:tgtEl>
                                        <p:attrNameLst>
                                          <p:attrName>style.visibility</p:attrName>
                                        </p:attrNameLst>
                                      </p:cBhvr>
                                      <p:to>
                                        <p:strVal val="visible"/>
                                      </p:to>
                                    </p:set>
                                    <p:animEffect transition="in" filter="wipe(up)">
                                      <p:cBhvr>
                                        <p:cTn id="306" dur="1000"/>
                                        <p:tgtEl>
                                          <p:spTgt spid="39"/>
                                        </p:tgtEl>
                                      </p:cBhvr>
                                    </p:animEffect>
                                  </p:childTnLst>
                                </p:cTn>
                              </p:par>
                            </p:childTnLst>
                          </p:cTn>
                        </p:par>
                      </p:childTnLst>
                    </p:cTn>
                  </p:par>
                  <p:par>
                    <p:cTn id="307" fill="hold">
                      <p:stCondLst>
                        <p:cond delay="indefinite"/>
                      </p:stCondLst>
                      <p:childTnLst>
                        <p:par>
                          <p:cTn id="308" fill="hold">
                            <p:stCondLst>
                              <p:cond delay="0"/>
                            </p:stCondLst>
                            <p:childTnLst>
                              <p:par>
                                <p:cTn id="309" presetID="22" presetClass="entr" presetSubtype="1" fill="hold" grpId="0" nodeType="clickEffect">
                                  <p:stCondLst>
                                    <p:cond delay="0"/>
                                  </p:stCondLst>
                                  <p:childTnLst>
                                    <p:set>
                                      <p:cBhvr>
                                        <p:cTn id="310" dur="1" fill="hold">
                                          <p:stCondLst>
                                            <p:cond delay="0"/>
                                          </p:stCondLst>
                                        </p:cTn>
                                        <p:tgtEl>
                                          <p:spTgt spid="41"/>
                                        </p:tgtEl>
                                        <p:attrNameLst>
                                          <p:attrName>style.visibility</p:attrName>
                                        </p:attrNameLst>
                                      </p:cBhvr>
                                      <p:to>
                                        <p:strVal val="visible"/>
                                      </p:to>
                                    </p:set>
                                    <p:animEffect transition="in" filter="wipe(up)">
                                      <p:cBhvr>
                                        <p:cTn id="311" dur="1000"/>
                                        <p:tgtEl>
                                          <p:spTgt spid="41"/>
                                        </p:tgtEl>
                                      </p:cBhvr>
                                    </p:animEffect>
                                  </p:childTnLst>
                                </p:cTn>
                              </p:par>
                            </p:childTnLst>
                          </p:cTn>
                        </p:par>
                      </p:childTnLst>
                    </p:cTn>
                  </p:par>
                  <p:par>
                    <p:cTn id="312" fill="hold">
                      <p:stCondLst>
                        <p:cond delay="indefinite"/>
                      </p:stCondLst>
                      <p:childTnLst>
                        <p:par>
                          <p:cTn id="313" fill="hold">
                            <p:stCondLst>
                              <p:cond delay="0"/>
                            </p:stCondLst>
                            <p:childTnLst>
                              <p:par>
                                <p:cTn id="314" presetID="22" presetClass="entr" presetSubtype="1" fill="hold" grpId="0" nodeType="clickEffect">
                                  <p:stCondLst>
                                    <p:cond delay="0"/>
                                  </p:stCondLst>
                                  <p:childTnLst>
                                    <p:set>
                                      <p:cBhvr>
                                        <p:cTn id="315" dur="1" fill="hold">
                                          <p:stCondLst>
                                            <p:cond delay="0"/>
                                          </p:stCondLst>
                                        </p:cTn>
                                        <p:tgtEl>
                                          <p:spTgt spid="42"/>
                                        </p:tgtEl>
                                        <p:attrNameLst>
                                          <p:attrName>style.visibility</p:attrName>
                                        </p:attrNameLst>
                                      </p:cBhvr>
                                      <p:to>
                                        <p:strVal val="visible"/>
                                      </p:to>
                                    </p:set>
                                    <p:animEffect transition="in" filter="wipe(up)">
                                      <p:cBhvr>
                                        <p:cTn id="316" dur="1000"/>
                                        <p:tgtEl>
                                          <p:spTgt spid="42"/>
                                        </p:tgtEl>
                                      </p:cBhvr>
                                    </p:animEffect>
                                  </p:childTnLst>
                                </p:cTn>
                              </p:par>
                            </p:childTnLst>
                          </p:cTn>
                        </p:par>
                      </p:childTnLst>
                    </p:cTn>
                  </p:par>
                  <p:par>
                    <p:cTn id="317" fill="hold">
                      <p:stCondLst>
                        <p:cond delay="indefinite"/>
                      </p:stCondLst>
                      <p:childTnLst>
                        <p:par>
                          <p:cTn id="318" fill="hold">
                            <p:stCondLst>
                              <p:cond delay="0"/>
                            </p:stCondLst>
                            <p:childTnLst>
                              <p:par>
                                <p:cTn id="319" presetID="22" presetClass="entr" presetSubtype="4" fill="hold" grpId="0" nodeType="clickEffect">
                                  <p:stCondLst>
                                    <p:cond delay="0"/>
                                  </p:stCondLst>
                                  <p:childTnLst>
                                    <p:set>
                                      <p:cBhvr>
                                        <p:cTn id="320" dur="1" fill="hold">
                                          <p:stCondLst>
                                            <p:cond delay="0"/>
                                          </p:stCondLst>
                                        </p:cTn>
                                        <p:tgtEl>
                                          <p:spTgt spid="50"/>
                                        </p:tgtEl>
                                        <p:attrNameLst>
                                          <p:attrName>style.visibility</p:attrName>
                                        </p:attrNameLst>
                                      </p:cBhvr>
                                      <p:to>
                                        <p:strVal val="visible"/>
                                      </p:to>
                                    </p:set>
                                    <p:animEffect transition="in" filter="wipe(down)">
                                      <p:cBhvr>
                                        <p:cTn id="321" dur="1000"/>
                                        <p:tgtEl>
                                          <p:spTgt spid="50"/>
                                        </p:tgtEl>
                                      </p:cBhvr>
                                    </p:animEffect>
                                  </p:childTnLst>
                                </p:cTn>
                              </p:par>
                            </p:childTnLst>
                          </p:cTn>
                        </p:par>
                      </p:childTnLst>
                    </p:cTn>
                  </p:par>
                  <p:par>
                    <p:cTn id="322" fill="hold">
                      <p:stCondLst>
                        <p:cond delay="indefinite"/>
                      </p:stCondLst>
                      <p:childTnLst>
                        <p:par>
                          <p:cTn id="323" fill="hold">
                            <p:stCondLst>
                              <p:cond delay="0"/>
                            </p:stCondLst>
                            <p:childTnLst>
                              <p:par>
                                <p:cTn id="324" presetID="22" presetClass="entr" presetSubtype="4" fill="hold" grpId="0" nodeType="clickEffect">
                                  <p:stCondLst>
                                    <p:cond delay="0"/>
                                  </p:stCondLst>
                                  <p:childTnLst>
                                    <p:set>
                                      <p:cBhvr>
                                        <p:cTn id="325" dur="1" fill="hold">
                                          <p:stCondLst>
                                            <p:cond delay="0"/>
                                          </p:stCondLst>
                                        </p:cTn>
                                        <p:tgtEl>
                                          <p:spTgt spid="49"/>
                                        </p:tgtEl>
                                        <p:attrNameLst>
                                          <p:attrName>style.visibility</p:attrName>
                                        </p:attrNameLst>
                                      </p:cBhvr>
                                      <p:to>
                                        <p:strVal val="visible"/>
                                      </p:to>
                                    </p:set>
                                    <p:animEffect transition="in" filter="wipe(down)">
                                      <p:cBhvr>
                                        <p:cTn id="326" dur="1000"/>
                                        <p:tgtEl>
                                          <p:spTgt spid="49"/>
                                        </p:tgtEl>
                                      </p:cBhvr>
                                    </p:animEffect>
                                  </p:childTnLst>
                                </p:cTn>
                              </p:par>
                            </p:childTnLst>
                          </p:cTn>
                        </p:par>
                      </p:childTnLst>
                    </p:cTn>
                  </p:par>
                  <p:par>
                    <p:cTn id="327" fill="hold">
                      <p:stCondLst>
                        <p:cond delay="indefinite"/>
                      </p:stCondLst>
                      <p:childTnLst>
                        <p:par>
                          <p:cTn id="328" fill="hold">
                            <p:stCondLst>
                              <p:cond delay="0"/>
                            </p:stCondLst>
                            <p:childTnLst>
                              <p:par>
                                <p:cTn id="329" presetID="22" presetClass="entr" presetSubtype="1" fill="hold" grpId="0" nodeType="clickEffect">
                                  <p:stCondLst>
                                    <p:cond delay="0"/>
                                  </p:stCondLst>
                                  <p:childTnLst>
                                    <p:set>
                                      <p:cBhvr>
                                        <p:cTn id="330" dur="1" fill="hold">
                                          <p:stCondLst>
                                            <p:cond delay="0"/>
                                          </p:stCondLst>
                                        </p:cTn>
                                        <p:tgtEl>
                                          <p:spTgt spid="48"/>
                                        </p:tgtEl>
                                        <p:attrNameLst>
                                          <p:attrName>style.visibility</p:attrName>
                                        </p:attrNameLst>
                                      </p:cBhvr>
                                      <p:to>
                                        <p:strVal val="visible"/>
                                      </p:to>
                                    </p:set>
                                    <p:animEffect transition="in" filter="wipe(up)">
                                      <p:cBhvr>
                                        <p:cTn id="331" dur="1000"/>
                                        <p:tgtEl>
                                          <p:spTgt spid="48"/>
                                        </p:tgtEl>
                                      </p:cBhvr>
                                    </p:animEffect>
                                  </p:childTnLst>
                                </p:cTn>
                              </p:par>
                            </p:childTnLst>
                          </p:cTn>
                        </p:par>
                      </p:childTnLst>
                    </p:cTn>
                  </p:par>
                  <p:par>
                    <p:cTn id="332" fill="hold">
                      <p:stCondLst>
                        <p:cond delay="indefinite"/>
                      </p:stCondLst>
                      <p:childTnLst>
                        <p:par>
                          <p:cTn id="333" fill="hold">
                            <p:stCondLst>
                              <p:cond delay="0"/>
                            </p:stCondLst>
                            <p:childTnLst>
                              <p:par>
                                <p:cTn id="334" presetID="22" presetClass="entr" presetSubtype="1" fill="hold" grpId="0" nodeType="clickEffect">
                                  <p:stCondLst>
                                    <p:cond delay="0"/>
                                  </p:stCondLst>
                                  <p:childTnLst>
                                    <p:set>
                                      <p:cBhvr>
                                        <p:cTn id="335" dur="1" fill="hold">
                                          <p:stCondLst>
                                            <p:cond delay="0"/>
                                          </p:stCondLst>
                                        </p:cTn>
                                        <p:tgtEl>
                                          <p:spTgt spid="47"/>
                                        </p:tgtEl>
                                        <p:attrNameLst>
                                          <p:attrName>style.visibility</p:attrName>
                                        </p:attrNameLst>
                                      </p:cBhvr>
                                      <p:to>
                                        <p:strVal val="visible"/>
                                      </p:to>
                                    </p:set>
                                    <p:animEffect transition="in" filter="wipe(up)">
                                      <p:cBhvr>
                                        <p:cTn id="336" dur="1000"/>
                                        <p:tgtEl>
                                          <p:spTgt spid="47"/>
                                        </p:tgtEl>
                                      </p:cBhvr>
                                    </p:animEffect>
                                  </p:childTnLst>
                                </p:cTn>
                              </p:par>
                            </p:childTnLst>
                          </p:cTn>
                        </p:par>
                      </p:childTnLst>
                    </p:cTn>
                  </p:par>
                  <p:par>
                    <p:cTn id="337" fill="hold">
                      <p:stCondLst>
                        <p:cond delay="indefinite"/>
                      </p:stCondLst>
                      <p:childTnLst>
                        <p:par>
                          <p:cTn id="338" fill="hold">
                            <p:stCondLst>
                              <p:cond delay="0"/>
                            </p:stCondLst>
                            <p:childTnLst>
                              <p:par>
                                <p:cTn id="339" presetID="22" presetClass="entr" presetSubtype="1" fill="hold" grpId="0" nodeType="clickEffect">
                                  <p:stCondLst>
                                    <p:cond delay="0"/>
                                  </p:stCondLst>
                                  <p:childTnLst>
                                    <p:set>
                                      <p:cBhvr>
                                        <p:cTn id="340" dur="1" fill="hold">
                                          <p:stCondLst>
                                            <p:cond delay="0"/>
                                          </p:stCondLst>
                                        </p:cTn>
                                        <p:tgtEl>
                                          <p:spTgt spid="46"/>
                                        </p:tgtEl>
                                        <p:attrNameLst>
                                          <p:attrName>style.visibility</p:attrName>
                                        </p:attrNameLst>
                                      </p:cBhvr>
                                      <p:to>
                                        <p:strVal val="visible"/>
                                      </p:to>
                                    </p:set>
                                    <p:animEffect transition="in" filter="wipe(up)">
                                      <p:cBhvr>
                                        <p:cTn id="341" dur="1000"/>
                                        <p:tgtEl>
                                          <p:spTgt spid="46"/>
                                        </p:tgtEl>
                                      </p:cBhvr>
                                    </p:animEffect>
                                  </p:childTnLst>
                                </p:cTn>
                              </p:par>
                            </p:childTnLst>
                          </p:cTn>
                        </p:par>
                      </p:childTnLst>
                    </p:cTn>
                  </p:par>
                  <p:par>
                    <p:cTn id="342" fill="hold">
                      <p:stCondLst>
                        <p:cond delay="indefinite"/>
                      </p:stCondLst>
                      <p:childTnLst>
                        <p:par>
                          <p:cTn id="343" fill="hold">
                            <p:stCondLst>
                              <p:cond delay="0"/>
                            </p:stCondLst>
                            <p:childTnLst>
                              <p:par>
                                <p:cTn id="344" presetID="22" presetClass="entr" presetSubtype="1" fill="hold" grpId="0" nodeType="clickEffect">
                                  <p:stCondLst>
                                    <p:cond delay="0"/>
                                  </p:stCondLst>
                                  <p:childTnLst>
                                    <p:set>
                                      <p:cBhvr>
                                        <p:cTn id="345" dur="1" fill="hold">
                                          <p:stCondLst>
                                            <p:cond delay="0"/>
                                          </p:stCondLst>
                                        </p:cTn>
                                        <p:tgtEl>
                                          <p:spTgt spid="45"/>
                                        </p:tgtEl>
                                        <p:attrNameLst>
                                          <p:attrName>style.visibility</p:attrName>
                                        </p:attrNameLst>
                                      </p:cBhvr>
                                      <p:to>
                                        <p:strVal val="visible"/>
                                      </p:to>
                                    </p:set>
                                    <p:animEffect transition="in" filter="wipe(up)">
                                      <p:cBhvr>
                                        <p:cTn id="346" dur="1000"/>
                                        <p:tgtEl>
                                          <p:spTgt spid="45"/>
                                        </p:tgtEl>
                                      </p:cBhvr>
                                    </p:animEffect>
                                  </p:childTnLst>
                                </p:cTn>
                              </p:par>
                            </p:childTnLst>
                          </p:cTn>
                        </p:par>
                      </p:childTnLst>
                    </p:cTn>
                  </p:par>
                  <p:par>
                    <p:cTn id="347" fill="hold">
                      <p:stCondLst>
                        <p:cond delay="indefinite"/>
                      </p:stCondLst>
                      <p:childTnLst>
                        <p:par>
                          <p:cTn id="348" fill="hold">
                            <p:stCondLst>
                              <p:cond delay="0"/>
                            </p:stCondLst>
                            <p:childTnLst>
                              <p:par>
                                <p:cTn id="349" presetID="22" presetClass="entr" presetSubtype="1" fill="hold" grpId="0" nodeType="clickEffect">
                                  <p:stCondLst>
                                    <p:cond delay="0"/>
                                  </p:stCondLst>
                                  <p:childTnLst>
                                    <p:set>
                                      <p:cBhvr>
                                        <p:cTn id="350" dur="1" fill="hold">
                                          <p:stCondLst>
                                            <p:cond delay="0"/>
                                          </p:stCondLst>
                                        </p:cTn>
                                        <p:tgtEl>
                                          <p:spTgt spid="44"/>
                                        </p:tgtEl>
                                        <p:attrNameLst>
                                          <p:attrName>style.visibility</p:attrName>
                                        </p:attrNameLst>
                                      </p:cBhvr>
                                      <p:to>
                                        <p:strVal val="visible"/>
                                      </p:to>
                                    </p:set>
                                    <p:animEffect transition="in" filter="wipe(up)">
                                      <p:cBhvr>
                                        <p:cTn id="351" dur="1000"/>
                                        <p:tgtEl>
                                          <p:spTgt spid="44"/>
                                        </p:tgtEl>
                                      </p:cBhvr>
                                    </p:animEffect>
                                  </p:childTnLst>
                                </p:cTn>
                              </p:par>
                            </p:childTnLst>
                          </p:cTn>
                        </p:par>
                      </p:childTnLst>
                    </p:cTn>
                  </p:par>
                  <p:par>
                    <p:cTn id="352" fill="hold">
                      <p:stCondLst>
                        <p:cond delay="indefinite"/>
                      </p:stCondLst>
                      <p:childTnLst>
                        <p:par>
                          <p:cTn id="353" fill="hold">
                            <p:stCondLst>
                              <p:cond delay="0"/>
                            </p:stCondLst>
                            <p:childTnLst>
                              <p:par>
                                <p:cTn id="354" presetID="22" presetClass="entr" presetSubtype="1" fill="hold" grpId="0" nodeType="clickEffect">
                                  <p:stCondLst>
                                    <p:cond delay="0"/>
                                  </p:stCondLst>
                                  <p:childTnLst>
                                    <p:set>
                                      <p:cBhvr>
                                        <p:cTn id="355" dur="1" fill="hold">
                                          <p:stCondLst>
                                            <p:cond delay="0"/>
                                          </p:stCondLst>
                                        </p:cTn>
                                        <p:tgtEl>
                                          <p:spTgt spid="43"/>
                                        </p:tgtEl>
                                        <p:attrNameLst>
                                          <p:attrName>style.visibility</p:attrName>
                                        </p:attrNameLst>
                                      </p:cBhvr>
                                      <p:to>
                                        <p:strVal val="visible"/>
                                      </p:to>
                                    </p:set>
                                    <p:animEffect transition="in" filter="wipe(up)">
                                      <p:cBhvr>
                                        <p:cTn id="356" dur="1000"/>
                                        <p:tgtEl>
                                          <p:spTgt spid="43"/>
                                        </p:tgtEl>
                                      </p:cBhvr>
                                    </p:animEffect>
                                  </p:childTnLst>
                                </p:cTn>
                              </p:par>
                            </p:childTnLst>
                          </p:cTn>
                        </p:par>
                      </p:childTnLst>
                    </p:cTn>
                  </p:par>
                  <p:par>
                    <p:cTn id="357" fill="hold">
                      <p:stCondLst>
                        <p:cond delay="indefinite"/>
                      </p:stCondLst>
                      <p:childTnLst>
                        <p:par>
                          <p:cTn id="358" fill="hold">
                            <p:stCondLst>
                              <p:cond delay="0"/>
                            </p:stCondLst>
                            <p:childTnLst>
                              <p:par>
                                <p:cTn id="359" presetID="22" presetClass="entr" presetSubtype="4" fill="hold" grpId="0" nodeType="clickEffect">
                                  <p:stCondLst>
                                    <p:cond delay="0"/>
                                  </p:stCondLst>
                                  <p:childTnLst>
                                    <p:set>
                                      <p:cBhvr>
                                        <p:cTn id="360" dur="1" fill="hold">
                                          <p:stCondLst>
                                            <p:cond delay="0"/>
                                          </p:stCondLst>
                                        </p:cTn>
                                        <p:tgtEl>
                                          <p:spTgt spid="51"/>
                                        </p:tgtEl>
                                        <p:attrNameLst>
                                          <p:attrName>style.visibility</p:attrName>
                                        </p:attrNameLst>
                                      </p:cBhvr>
                                      <p:to>
                                        <p:strVal val="visible"/>
                                      </p:to>
                                    </p:set>
                                    <p:animEffect transition="in" filter="wipe(down)">
                                      <p:cBhvr>
                                        <p:cTn id="361" dur="1000"/>
                                        <p:tgtEl>
                                          <p:spTgt spid="51"/>
                                        </p:tgtEl>
                                      </p:cBhvr>
                                    </p:animEffect>
                                  </p:childTnLst>
                                </p:cTn>
                              </p:par>
                            </p:childTnLst>
                          </p:cTn>
                        </p:par>
                        <p:par>
                          <p:cTn id="362" fill="hold">
                            <p:stCondLst>
                              <p:cond delay="1000"/>
                            </p:stCondLst>
                            <p:childTnLst>
                              <p:par>
                                <p:cTn id="363" presetID="22" presetClass="entr" presetSubtype="4" fill="hold" grpId="0" nodeType="afterEffect">
                                  <p:stCondLst>
                                    <p:cond delay="0"/>
                                  </p:stCondLst>
                                  <p:childTnLst>
                                    <p:set>
                                      <p:cBhvr>
                                        <p:cTn id="364" dur="1" fill="hold">
                                          <p:stCondLst>
                                            <p:cond delay="0"/>
                                          </p:stCondLst>
                                        </p:cTn>
                                        <p:tgtEl>
                                          <p:spTgt spid="52"/>
                                        </p:tgtEl>
                                        <p:attrNameLst>
                                          <p:attrName>style.visibility</p:attrName>
                                        </p:attrNameLst>
                                      </p:cBhvr>
                                      <p:to>
                                        <p:strVal val="visible"/>
                                      </p:to>
                                    </p:set>
                                    <p:animEffect transition="in" filter="wipe(down)">
                                      <p:cBhvr>
                                        <p:cTn id="365" dur="1000"/>
                                        <p:tgtEl>
                                          <p:spTgt spid="52"/>
                                        </p:tgtEl>
                                      </p:cBhvr>
                                    </p:animEffect>
                                  </p:childTnLst>
                                </p:cTn>
                              </p:par>
                            </p:childTnLst>
                          </p:cTn>
                        </p:par>
                        <p:par>
                          <p:cTn id="366" fill="hold">
                            <p:stCondLst>
                              <p:cond delay="2000"/>
                            </p:stCondLst>
                            <p:childTnLst>
                              <p:par>
                                <p:cTn id="367" presetID="22" presetClass="entr" presetSubtype="4" fill="hold" grpId="0" nodeType="afterEffect">
                                  <p:stCondLst>
                                    <p:cond delay="0"/>
                                  </p:stCondLst>
                                  <p:childTnLst>
                                    <p:set>
                                      <p:cBhvr>
                                        <p:cTn id="368" dur="1" fill="hold">
                                          <p:stCondLst>
                                            <p:cond delay="0"/>
                                          </p:stCondLst>
                                        </p:cTn>
                                        <p:tgtEl>
                                          <p:spTgt spid="53"/>
                                        </p:tgtEl>
                                        <p:attrNameLst>
                                          <p:attrName>style.visibility</p:attrName>
                                        </p:attrNameLst>
                                      </p:cBhvr>
                                      <p:to>
                                        <p:strVal val="visible"/>
                                      </p:to>
                                    </p:set>
                                    <p:animEffect transition="in" filter="wipe(down)">
                                      <p:cBhvr>
                                        <p:cTn id="369" dur="1000"/>
                                        <p:tgtEl>
                                          <p:spTgt spid="53"/>
                                        </p:tgtEl>
                                      </p:cBhvr>
                                    </p:animEffect>
                                  </p:childTnLst>
                                </p:cTn>
                              </p:par>
                            </p:childTnLst>
                          </p:cTn>
                        </p:par>
                        <p:par>
                          <p:cTn id="370" fill="hold">
                            <p:stCondLst>
                              <p:cond delay="3000"/>
                            </p:stCondLst>
                            <p:childTnLst>
                              <p:par>
                                <p:cTn id="371" presetID="22" presetClass="entr" presetSubtype="4" fill="hold" grpId="0" nodeType="afterEffect">
                                  <p:stCondLst>
                                    <p:cond delay="0"/>
                                  </p:stCondLst>
                                  <p:childTnLst>
                                    <p:set>
                                      <p:cBhvr>
                                        <p:cTn id="372" dur="1" fill="hold">
                                          <p:stCondLst>
                                            <p:cond delay="0"/>
                                          </p:stCondLst>
                                        </p:cTn>
                                        <p:tgtEl>
                                          <p:spTgt spid="54"/>
                                        </p:tgtEl>
                                        <p:attrNameLst>
                                          <p:attrName>style.visibility</p:attrName>
                                        </p:attrNameLst>
                                      </p:cBhvr>
                                      <p:to>
                                        <p:strVal val="visible"/>
                                      </p:to>
                                    </p:set>
                                    <p:animEffect transition="in" filter="wipe(down)">
                                      <p:cBhvr>
                                        <p:cTn id="373" dur="1000"/>
                                        <p:tgtEl>
                                          <p:spTgt spid="54"/>
                                        </p:tgtEl>
                                      </p:cBhvr>
                                    </p:animEffect>
                                  </p:childTnLst>
                                </p:cTn>
                              </p:par>
                            </p:childTnLst>
                          </p:cTn>
                        </p:par>
                        <p:par>
                          <p:cTn id="374" fill="hold">
                            <p:stCondLst>
                              <p:cond delay="4000"/>
                            </p:stCondLst>
                            <p:childTnLst>
                              <p:par>
                                <p:cTn id="375" presetID="22" presetClass="entr" presetSubtype="4" fill="hold" grpId="0" nodeType="afterEffect">
                                  <p:stCondLst>
                                    <p:cond delay="0"/>
                                  </p:stCondLst>
                                  <p:childTnLst>
                                    <p:set>
                                      <p:cBhvr>
                                        <p:cTn id="376" dur="1" fill="hold">
                                          <p:stCondLst>
                                            <p:cond delay="0"/>
                                          </p:stCondLst>
                                        </p:cTn>
                                        <p:tgtEl>
                                          <p:spTgt spid="55"/>
                                        </p:tgtEl>
                                        <p:attrNameLst>
                                          <p:attrName>style.visibility</p:attrName>
                                        </p:attrNameLst>
                                      </p:cBhvr>
                                      <p:to>
                                        <p:strVal val="visible"/>
                                      </p:to>
                                    </p:set>
                                    <p:animEffect transition="in" filter="wipe(down)">
                                      <p:cBhvr>
                                        <p:cTn id="377" dur="1000"/>
                                        <p:tgtEl>
                                          <p:spTgt spid="55"/>
                                        </p:tgtEl>
                                      </p:cBhvr>
                                    </p:animEffect>
                                  </p:childTnLst>
                                </p:cTn>
                              </p:par>
                            </p:childTnLst>
                          </p:cTn>
                        </p:par>
                        <p:par>
                          <p:cTn id="378" fill="hold">
                            <p:stCondLst>
                              <p:cond delay="5000"/>
                            </p:stCondLst>
                            <p:childTnLst>
                              <p:par>
                                <p:cTn id="379" presetID="22" presetClass="entr" presetSubtype="4" fill="hold" grpId="0" nodeType="afterEffect">
                                  <p:stCondLst>
                                    <p:cond delay="0"/>
                                  </p:stCondLst>
                                  <p:childTnLst>
                                    <p:set>
                                      <p:cBhvr>
                                        <p:cTn id="380" dur="1" fill="hold">
                                          <p:stCondLst>
                                            <p:cond delay="0"/>
                                          </p:stCondLst>
                                        </p:cTn>
                                        <p:tgtEl>
                                          <p:spTgt spid="56"/>
                                        </p:tgtEl>
                                        <p:attrNameLst>
                                          <p:attrName>style.visibility</p:attrName>
                                        </p:attrNameLst>
                                      </p:cBhvr>
                                      <p:to>
                                        <p:strVal val="visible"/>
                                      </p:to>
                                    </p:set>
                                    <p:animEffect transition="in" filter="wipe(down)">
                                      <p:cBhvr>
                                        <p:cTn id="381" dur="1000"/>
                                        <p:tgtEl>
                                          <p:spTgt spid="56"/>
                                        </p:tgtEl>
                                      </p:cBhvr>
                                    </p:animEffect>
                                  </p:childTnLst>
                                </p:cTn>
                              </p:par>
                            </p:childTnLst>
                          </p:cTn>
                        </p:par>
                        <p:par>
                          <p:cTn id="382" fill="hold">
                            <p:stCondLst>
                              <p:cond delay="6000"/>
                            </p:stCondLst>
                            <p:childTnLst>
                              <p:par>
                                <p:cTn id="383" presetID="22" presetClass="entr" presetSubtype="4" fill="hold" grpId="0" nodeType="afterEffect">
                                  <p:stCondLst>
                                    <p:cond delay="0"/>
                                  </p:stCondLst>
                                  <p:childTnLst>
                                    <p:set>
                                      <p:cBhvr>
                                        <p:cTn id="384" dur="1" fill="hold">
                                          <p:stCondLst>
                                            <p:cond delay="0"/>
                                          </p:stCondLst>
                                        </p:cTn>
                                        <p:tgtEl>
                                          <p:spTgt spid="57"/>
                                        </p:tgtEl>
                                        <p:attrNameLst>
                                          <p:attrName>style.visibility</p:attrName>
                                        </p:attrNameLst>
                                      </p:cBhvr>
                                      <p:to>
                                        <p:strVal val="visible"/>
                                      </p:to>
                                    </p:set>
                                    <p:animEffect transition="in" filter="wipe(down)">
                                      <p:cBhvr>
                                        <p:cTn id="385" dur="1000"/>
                                        <p:tgtEl>
                                          <p:spTgt spid="57"/>
                                        </p:tgtEl>
                                      </p:cBhvr>
                                    </p:animEffect>
                                  </p:childTnLst>
                                </p:cTn>
                              </p:par>
                            </p:childTnLst>
                          </p:cTn>
                        </p:par>
                      </p:childTnLst>
                    </p:cTn>
                  </p:par>
                  <p:par>
                    <p:cTn id="386" fill="hold">
                      <p:stCondLst>
                        <p:cond delay="indefinite"/>
                      </p:stCondLst>
                      <p:childTnLst>
                        <p:par>
                          <p:cTn id="387" fill="hold">
                            <p:stCondLst>
                              <p:cond delay="0"/>
                            </p:stCondLst>
                            <p:childTnLst>
                              <p:par>
                                <p:cTn id="388" presetID="22" presetClass="entr" presetSubtype="1" fill="hold" grpId="0" nodeType="clickEffect">
                                  <p:stCondLst>
                                    <p:cond delay="0"/>
                                  </p:stCondLst>
                                  <p:childTnLst>
                                    <p:set>
                                      <p:cBhvr>
                                        <p:cTn id="389" dur="1" fill="hold">
                                          <p:stCondLst>
                                            <p:cond delay="0"/>
                                          </p:stCondLst>
                                        </p:cTn>
                                        <p:tgtEl>
                                          <p:spTgt spid="28"/>
                                        </p:tgtEl>
                                        <p:attrNameLst>
                                          <p:attrName>style.visibility</p:attrName>
                                        </p:attrNameLst>
                                      </p:cBhvr>
                                      <p:to>
                                        <p:strVal val="visible"/>
                                      </p:to>
                                    </p:set>
                                    <p:animEffect transition="in" filter="wipe(up)">
                                      <p:cBhvr>
                                        <p:cTn id="390" dur="1000"/>
                                        <p:tgtEl>
                                          <p:spTgt spid="28"/>
                                        </p:tgtEl>
                                      </p:cBhvr>
                                    </p:animEffect>
                                  </p:childTnLst>
                                </p:cTn>
                              </p:par>
                            </p:childTnLst>
                          </p:cTn>
                        </p:par>
                        <p:par>
                          <p:cTn id="391" fill="hold">
                            <p:stCondLst>
                              <p:cond delay="1000"/>
                            </p:stCondLst>
                            <p:childTnLst>
                              <p:par>
                                <p:cTn id="392" presetID="22" presetClass="entr" presetSubtype="1" fill="hold" grpId="0" nodeType="afterEffect">
                                  <p:stCondLst>
                                    <p:cond delay="0"/>
                                  </p:stCondLst>
                                  <p:childTnLst>
                                    <p:set>
                                      <p:cBhvr>
                                        <p:cTn id="393" dur="1" fill="hold">
                                          <p:stCondLst>
                                            <p:cond delay="0"/>
                                          </p:stCondLst>
                                        </p:cTn>
                                        <p:tgtEl>
                                          <p:spTgt spid="29"/>
                                        </p:tgtEl>
                                        <p:attrNameLst>
                                          <p:attrName>style.visibility</p:attrName>
                                        </p:attrNameLst>
                                      </p:cBhvr>
                                      <p:to>
                                        <p:strVal val="visible"/>
                                      </p:to>
                                    </p:set>
                                    <p:animEffect transition="in" filter="wipe(up)">
                                      <p:cBhvr>
                                        <p:cTn id="394" dur="1000"/>
                                        <p:tgtEl>
                                          <p:spTgt spid="29"/>
                                        </p:tgtEl>
                                      </p:cBhvr>
                                    </p:animEffect>
                                  </p:childTnLst>
                                </p:cTn>
                              </p:par>
                            </p:childTnLst>
                          </p:cTn>
                        </p:par>
                        <p:par>
                          <p:cTn id="395" fill="hold">
                            <p:stCondLst>
                              <p:cond delay="2000"/>
                            </p:stCondLst>
                            <p:childTnLst>
                              <p:par>
                                <p:cTn id="396" presetID="22" presetClass="entr" presetSubtype="1" fill="hold" grpId="0" nodeType="afterEffect">
                                  <p:stCondLst>
                                    <p:cond delay="0"/>
                                  </p:stCondLst>
                                  <p:childTnLst>
                                    <p:set>
                                      <p:cBhvr>
                                        <p:cTn id="397" dur="1" fill="hold">
                                          <p:stCondLst>
                                            <p:cond delay="0"/>
                                          </p:stCondLst>
                                        </p:cTn>
                                        <p:tgtEl>
                                          <p:spTgt spid="30"/>
                                        </p:tgtEl>
                                        <p:attrNameLst>
                                          <p:attrName>style.visibility</p:attrName>
                                        </p:attrNameLst>
                                      </p:cBhvr>
                                      <p:to>
                                        <p:strVal val="visible"/>
                                      </p:to>
                                    </p:set>
                                    <p:animEffect transition="in" filter="wipe(up)">
                                      <p:cBhvr>
                                        <p:cTn id="398" dur="1000"/>
                                        <p:tgtEl>
                                          <p:spTgt spid="30"/>
                                        </p:tgtEl>
                                      </p:cBhvr>
                                    </p:animEffect>
                                  </p:childTnLst>
                                </p:cTn>
                              </p:par>
                            </p:childTnLst>
                          </p:cTn>
                        </p:par>
                        <p:par>
                          <p:cTn id="399" fill="hold">
                            <p:stCondLst>
                              <p:cond delay="3000"/>
                            </p:stCondLst>
                            <p:childTnLst>
                              <p:par>
                                <p:cTn id="400" presetID="22" presetClass="entr" presetSubtype="1" fill="hold" grpId="0" nodeType="afterEffect">
                                  <p:stCondLst>
                                    <p:cond delay="0"/>
                                  </p:stCondLst>
                                  <p:childTnLst>
                                    <p:set>
                                      <p:cBhvr>
                                        <p:cTn id="401" dur="1" fill="hold">
                                          <p:stCondLst>
                                            <p:cond delay="0"/>
                                          </p:stCondLst>
                                        </p:cTn>
                                        <p:tgtEl>
                                          <p:spTgt spid="31"/>
                                        </p:tgtEl>
                                        <p:attrNameLst>
                                          <p:attrName>style.visibility</p:attrName>
                                        </p:attrNameLst>
                                      </p:cBhvr>
                                      <p:to>
                                        <p:strVal val="visible"/>
                                      </p:to>
                                    </p:set>
                                    <p:animEffect transition="in" filter="wipe(up)">
                                      <p:cBhvr>
                                        <p:cTn id="402" dur="1000"/>
                                        <p:tgtEl>
                                          <p:spTgt spid="31"/>
                                        </p:tgtEl>
                                      </p:cBhvr>
                                    </p:animEffect>
                                  </p:childTnLst>
                                </p:cTn>
                              </p:par>
                            </p:childTnLst>
                          </p:cTn>
                        </p:par>
                      </p:childTnLst>
                    </p:cTn>
                  </p:par>
                  <p:par>
                    <p:cTn id="403" fill="hold">
                      <p:stCondLst>
                        <p:cond delay="indefinite"/>
                      </p:stCondLst>
                      <p:childTnLst>
                        <p:par>
                          <p:cTn id="404" fill="hold">
                            <p:stCondLst>
                              <p:cond delay="0"/>
                            </p:stCondLst>
                            <p:childTnLst>
                              <p:par>
                                <p:cTn id="405" presetID="22" presetClass="entr" presetSubtype="1" fill="hold" grpId="0" nodeType="clickEffect">
                                  <p:stCondLst>
                                    <p:cond delay="0"/>
                                  </p:stCondLst>
                                  <p:childTnLst>
                                    <p:set>
                                      <p:cBhvr>
                                        <p:cTn id="406" dur="1" fill="hold">
                                          <p:stCondLst>
                                            <p:cond delay="0"/>
                                          </p:stCondLst>
                                        </p:cTn>
                                        <p:tgtEl>
                                          <p:spTgt spid="61"/>
                                        </p:tgtEl>
                                        <p:attrNameLst>
                                          <p:attrName>style.visibility</p:attrName>
                                        </p:attrNameLst>
                                      </p:cBhvr>
                                      <p:to>
                                        <p:strVal val="visible"/>
                                      </p:to>
                                    </p:set>
                                    <p:animEffect transition="in" filter="wipe(up)">
                                      <p:cBhvr>
                                        <p:cTn id="407" dur="1000"/>
                                        <p:tgtEl>
                                          <p:spTgt spid="61"/>
                                        </p:tgtEl>
                                      </p:cBhvr>
                                    </p:animEffect>
                                  </p:childTnLst>
                                </p:cTn>
                              </p:par>
                            </p:childTnLst>
                          </p:cTn>
                        </p:par>
                        <p:par>
                          <p:cTn id="408" fill="hold">
                            <p:stCondLst>
                              <p:cond delay="1000"/>
                            </p:stCondLst>
                            <p:childTnLst>
                              <p:par>
                                <p:cTn id="409" presetID="22" presetClass="entr" presetSubtype="1" fill="hold" grpId="0" nodeType="afterEffect">
                                  <p:stCondLst>
                                    <p:cond delay="0"/>
                                  </p:stCondLst>
                                  <p:childTnLst>
                                    <p:set>
                                      <p:cBhvr>
                                        <p:cTn id="410" dur="1" fill="hold">
                                          <p:stCondLst>
                                            <p:cond delay="0"/>
                                          </p:stCondLst>
                                        </p:cTn>
                                        <p:tgtEl>
                                          <p:spTgt spid="60"/>
                                        </p:tgtEl>
                                        <p:attrNameLst>
                                          <p:attrName>style.visibility</p:attrName>
                                        </p:attrNameLst>
                                      </p:cBhvr>
                                      <p:to>
                                        <p:strVal val="visible"/>
                                      </p:to>
                                    </p:set>
                                    <p:animEffect transition="in" filter="wipe(up)">
                                      <p:cBhvr>
                                        <p:cTn id="411" dur="1000"/>
                                        <p:tgtEl>
                                          <p:spTgt spid="60"/>
                                        </p:tgtEl>
                                      </p:cBhvr>
                                    </p:animEffect>
                                  </p:childTnLst>
                                </p:cTn>
                              </p:par>
                            </p:childTnLst>
                          </p:cTn>
                        </p:par>
                        <p:par>
                          <p:cTn id="412" fill="hold">
                            <p:stCondLst>
                              <p:cond delay="2000"/>
                            </p:stCondLst>
                            <p:childTnLst>
                              <p:par>
                                <p:cTn id="413" presetID="22" presetClass="entr" presetSubtype="1" fill="hold" grpId="0" nodeType="afterEffect">
                                  <p:stCondLst>
                                    <p:cond delay="0"/>
                                  </p:stCondLst>
                                  <p:childTnLst>
                                    <p:set>
                                      <p:cBhvr>
                                        <p:cTn id="414" dur="1" fill="hold">
                                          <p:stCondLst>
                                            <p:cond delay="0"/>
                                          </p:stCondLst>
                                        </p:cTn>
                                        <p:tgtEl>
                                          <p:spTgt spid="59"/>
                                        </p:tgtEl>
                                        <p:attrNameLst>
                                          <p:attrName>style.visibility</p:attrName>
                                        </p:attrNameLst>
                                      </p:cBhvr>
                                      <p:to>
                                        <p:strVal val="visible"/>
                                      </p:to>
                                    </p:set>
                                    <p:animEffect transition="in" filter="wipe(up)">
                                      <p:cBhvr>
                                        <p:cTn id="415" dur="1000"/>
                                        <p:tgtEl>
                                          <p:spTgt spid="59"/>
                                        </p:tgtEl>
                                      </p:cBhvr>
                                    </p:animEffect>
                                  </p:childTnLst>
                                </p:cTn>
                              </p:par>
                            </p:childTnLst>
                          </p:cTn>
                        </p:par>
                        <p:par>
                          <p:cTn id="416" fill="hold">
                            <p:stCondLst>
                              <p:cond delay="3000"/>
                            </p:stCondLst>
                            <p:childTnLst>
                              <p:par>
                                <p:cTn id="417" presetID="22" presetClass="entr" presetSubtype="1" fill="hold" grpId="0" nodeType="afterEffect">
                                  <p:stCondLst>
                                    <p:cond delay="0"/>
                                  </p:stCondLst>
                                  <p:childTnLst>
                                    <p:set>
                                      <p:cBhvr>
                                        <p:cTn id="418" dur="1" fill="hold">
                                          <p:stCondLst>
                                            <p:cond delay="0"/>
                                          </p:stCondLst>
                                        </p:cTn>
                                        <p:tgtEl>
                                          <p:spTgt spid="58"/>
                                        </p:tgtEl>
                                        <p:attrNameLst>
                                          <p:attrName>style.visibility</p:attrName>
                                        </p:attrNameLst>
                                      </p:cBhvr>
                                      <p:to>
                                        <p:strVal val="visible"/>
                                      </p:to>
                                    </p:set>
                                    <p:animEffect transition="in" filter="wipe(up)">
                                      <p:cBhvr>
                                        <p:cTn id="419" dur="1000"/>
                                        <p:tgtEl>
                                          <p:spTgt spid="58"/>
                                        </p:tgtEl>
                                      </p:cBhvr>
                                    </p:animEffect>
                                  </p:childTnLst>
                                </p:cTn>
                              </p:par>
                            </p:childTnLst>
                          </p:cTn>
                        </p:par>
                      </p:childTnLst>
                    </p:cTn>
                  </p:par>
                  <p:par>
                    <p:cTn id="420" fill="hold">
                      <p:stCondLst>
                        <p:cond delay="indefinite"/>
                      </p:stCondLst>
                      <p:childTnLst>
                        <p:par>
                          <p:cTn id="421" fill="hold">
                            <p:stCondLst>
                              <p:cond delay="0"/>
                            </p:stCondLst>
                            <p:childTnLst>
                              <p:par>
                                <p:cTn id="422" presetID="22" presetClass="entr" presetSubtype="4" fill="hold" grpId="0" nodeType="clickEffect">
                                  <p:stCondLst>
                                    <p:cond delay="0"/>
                                  </p:stCondLst>
                                  <p:childTnLst>
                                    <p:set>
                                      <p:cBhvr>
                                        <p:cTn id="423" dur="1" fill="hold">
                                          <p:stCondLst>
                                            <p:cond delay="0"/>
                                          </p:stCondLst>
                                        </p:cTn>
                                        <p:tgtEl>
                                          <p:spTgt spid="62"/>
                                        </p:tgtEl>
                                        <p:attrNameLst>
                                          <p:attrName>style.visibility</p:attrName>
                                        </p:attrNameLst>
                                      </p:cBhvr>
                                      <p:to>
                                        <p:strVal val="visible"/>
                                      </p:to>
                                    </p:set>
                                    <p:animEffect transition="in" filter="wipe(down)">
                                      <p:cBhvr>
                                        <p:cTn id="424" dur="1000"/>
                                        <p:tgtEl>
                                          <p:spTgt spid="62"/>
                                        </p:tgtEl>
                                      </p:cBhvr>
                                    </p:animEffect>
                                  </p:childTnLst>
                                </p:cTn>
                              </p:par>
                            </p:childTnLst>
                          </p:cTn>
                        </p:par>
                        <p:par>
                          <p:cTn id="425" fill="hold">
                            <p:stCondLst>
                              <p:cond delay="1000"/>
                            </p:stCondLst>
                            <p:childTnLst>
                              <p:par>
                                <p:cTn id="426" presetID="22" presetClass="entr" presetSubtype="4" fill="hold" grpId="0" nodeType="afterEffect">
                                  <p:stCondLst>
                                    <p:cond delay="0"/>
                                  </p:stCondLst>
                                  <p:childTnLst>
                                    <p:set>
                                      <p:cBhvr>
                                        <p:cTn id="427" dur="1" fill="hold">
                                          <p:stCondLst>
                                            <p:cond delay="0"/>
                                          </p:stCondLst>
                                        </p:cTn>
                                        <p:tgtEl>
                                          <p:spTgt spid="63"/>
                                        </p:tgtEl>
                                        <p:attrNameLst>
                                          <p:attrName>style.visibility</p:attrName>
                                        </p:attrNameLst>
                                      </p:cBhvr>
                                      <p:to>
                                        <p:strVal val="visible"/>
                                      </p:to>
                                    </p:set>
                                    <p:animEffect transition="in" filter="wipe(down)">
                                      <p:cBhvr>
                                        <p:cTn id="428" dur="1000"/>
                                        <p:tgtEl>
                                          <p:spTgt spid="63"/>
                                        </p:tgtEl>
                                      </p:cBhvr>
                                    </p:animEffect>
                                  </p:childTnLst>
                                </p:cTn>
                              </p:par>
                            </p:childTnLst>
                          </p:cTn>
                        </p:par>
                        <p:par>
                          <p:cTn id="429" fill="hold">
                            <p:stCondLst>
                              <p:cond delay="2000"/>
                            </p:stCondLst>
                            <p:childTnLst>
                              <p:par>
                                <p:cTn id="430" presetID="22" presetClass="entr" presetSubtype="4" fill="hold" grpId="0" nodeType="afterEffect">
                                  <p:stCondLst>
                                    <p:cond delay="0"/>
                                  </p:stCondLst>
                                  <p:childTnLst>
                                    <p:set>
                                      <p:cBhvr>
                                        <p:cTn id="431" dur="1" fill="hold">
                                          <p:stCondLst>
                                            <p:cond delay="0"/>
                                          </p:stCondLst>
                                        </p:cTn>
                                        <p:tgtEl>
                                          <p:spTgt spid="64"/>
                                        </p:tgtEl>
                                        <p:attrNameLst>
                                          <p:attrName>style.visibility</p:attrName>
                                        </p:attrNameLst>
                                      </p:cBhvr>
                                      <p:to>
                                        <p:strVal val="visible"/>
                                      </p:to>
                                    </p:set>
                                    <p:animEffect transition="in" filter="wipe(down)">
                                      <p:cBhvr>
                                        <p:cTn id="432" dur="1000"/>
                                        <p:tgtEl>
                                          <p:spTgt spid="64"/>
                                        </p:tgtEl>
                                      </p:cBhvr>
                                    </p:animEffect>
                                  </p:childTnLst>
                                </p:cTn>
                              </p:par>
                            </p:childTnLst>
                          </p:cTn>
                        </p:par>
                        <p:par>
                          <p:cTn id="433" fill="hold">
                            <p:stCondLst>
                              <p:cond delay="3000"/>
                            </p:stCondLst>
                            <p:childTnLst>
                              <p:par>
                                <p:cTn id="434" presetID="22" presetClass="entr" presetSubtype="4" fill="hold" grpId="0" nodeType="afterEffect">
                                  <p:stCondLst>
                                    <p:cond delay="0"/>
                                  </p:stCondLst>
                                  <p:childTnLst>
                                    <p:set>
                                      <p:cBhvr>
                                        <p:cTn id="435" dur="1" fill="hold">
                                          <p:stCondLst>
                                            <p:cond delay="0"/>
                                          </p:stCondLst>
                                        </p:cTn>
                                        <p:tgtEl>
                                          <p:spTgt spid="65"/>
                                        </p:tgtEl>
                                        <p:attrNameLst>
                                          <p:attrName>style.visibility</p:attrName>
                                        </p:attrNameLst>
                                      </p:cBhvr>
                                      <p:to>
                                        <p:strVal val="visible"/>
                                      </p:to>
                                    </p:set>
                                    <p:animEffect transition="in" filter="wipe(down)">
                                      <p:cBhvr>
                                        <p:cTn id="436" dur="1000"/>
                                        <p:tgtEl>
                                          <p:spTgt spid="65"/>
                                        </p:tgtEl>
                                      </p:cBhvr>
                                    </p:animEffect>
                                  </p:childTnLst>
                                </p:cTn>
                              </p:par>
                            </p:childTnLst>
                          </p:cTn>
                        </p:par>
                        <p:par>
                          <p:cTn id="437" fill="hold">
                            <p:stCondLst>
                              <p:cond delay="4000"/>
                            </p:stCondLst>
                            <p:childTnLst>
                              <p:par>
                                <p:cTn id="438" presetID="22" presetClass="entr" presetSubtype="4" fill="hold" grpId="0" nodeType="afterEffect">
                                  <p:stCondLst>
                                    <p:cond delay="0"/>
                                  </p:stCondLst>
                                  <p:childTnLst>
                                    <p:set>
                                      <p:cBhvr>
                                        <p:cTn id="439" dur="1" fill="hold">
                                          <p:stCondLst>
                                            <p:cond delay="0"/>
                                          </p:stCondLst>
                                        </p:cTn>
                                        <p:tgtEl>
                                          <p:spTgt spid="66"/>
                                        </p:tgtEl>
                                        <p:attrNameLst>
                                          <p:attrName>style.visibility</p:attrName>
                                        </p:attrNameLst>
                                      </p:cBhvr>
                                      <p:to>
                                        <p:strVal val="visible"/>
                                      </p:to>
                                    </p:set>
                                    <p:animEffect transition="in" filter="wipe(down)">
                                      <p:cBhvr>
                                        <p:cTn id="440" dur="1000"/>
                                        <p:tgtEl>
                                          <p:spTgt spid="66"/>
                                        </p:tgtEl>
                                      </p:cBhvr>
                                    </p:animEffect>
                                  </p:childTnLst>
                                </p:cTn>
                              </p:par>
                            </p:childTnLst>
                          </p:cTn>
                        </p:par>
                        <p:par>
                          <p:cTn id="441" fill="hold">
                            <p:stCondLst>
                              <p:cond delay="5000"/>
                            </p:stCondLst>
                            <p:childTnLst>
                              <p:par>
                                <p:cTn id="442" presetID="22" presetClass="entr" presetSubtype="4" fill="hold" grpId="0" nodeType="afterEffect">
                                  <p:stCondLst>
                                    <p:cond delay="0"/>
                                  </p:stCondLst>
                                  <p:childTnLst>
                                    <p:set>
                                      <p:cBhvr>
                                        <p:cTn id="443" dur="1" fill="hold">
                                          <p:stCondLst>
                                            <p:cond delay="0"/>
                                          </p:stCondLst>
                                        </p:cTn>
                                        <p:tgtEl>
                                          <p:spTgt spid="67"/>
                                        </p:tgtEl>
                                        <p:attrNameLst>
                                          <p:attrName>style.visibility</p:attrName>
                                        </p:attrNameLst>
                                      </p:cBhvr>
                                      <p:to>
                                        <p:strVal val="visible"/>
                                      </p:to>
                                    </p:set>
                                    <p:animEffect transition="in" filter="wipe(down)">
                                      <p:cBhvr>
                                        <p:cTn id="444" dur="1000"/>
                                        <p:tgtEl>
                                          <p:spTgt spid="67"/>
                                        </p:tgtEl>
                                      </p:cBhvr>
                                    </p:animEffect>
                                  </p:childTnLst>
                                </p:cTn>
                              </p:par>
                            </p:childTnLst>
                          </p:cTn>
                        </p:par>
                      </p:childTnLst>
                    </p:cTn>
                  </p:par>
                  <p:par>
                    <p:cTn id="445" fill="hold">
                      <p:stCondLst>
                        <p:cond delay="indefinite"/>
                      </p:stCondLst>
                      <p:childTnLst>
                        <p:par>
                          <p:cTn id="446" fill="hold">
                            <p:stCondLst>
                              <p:cond delay="0"/>
                            </p:stCondLst>
                            <p:childTnLst>
                              <p:par>
                                <p:cTn id="447" presetID="22" presetClass="entr" presetSubtype="4" fill="hold" grpId="0" nodeType="clickEffect">
                                  <p:stCondLst>
                                    <p:cond delay="0"/>
                                  </p:stCondLst>
                                  <p:childTnLst>
                                    <p:set>
                                      <p:cBhvr>
                                        <p:cTn id="448" dur="1" fill="hold">
                                          <p:stCondLst>
                                            <p:cond delay="0"/>
                                          </p:stCondLst>
                                        </p:cTn>
                                        <p:tgtEl>
                                          <p:spTgt spid="74"/>
                                        </p:tgtEl>
                                        <p:attrNameLst>
                                          <p:attrName>style.visibility</p:attrName>
                                        </p:attrNameLst>
                                      </p:cBhvr>
                                      <p:to>
                                        <p:strVal val="visible"/>
                                      </p:to>
                                    </p:set>
                                    <p:animEffect transition="in" filter="wipe(down)">
                                      <p:cBhvr>
                                        <p:cTn id="449" dur="1000"/>
                                        <p:tgtEl>
                                          <p:spTgt spid="74"/>
                                        </p:tgtEl>
                                      </p:cBhvr>
                                    </p:animEffect>
                                  </p:childTnLst>
                                </p:cTn>
                              </p:par>
                            </p:childTnLst>
                          </p:cTn>
                        </p:par>
                        <p:par>
                          <p:cTn id="450" fill="hold">
                            <p:stCondLst>
                              <p:cond delay="1000"/>
                            </p:stCondLst>
                            <p:childTnLst>
                              <p:par>
                                <p:cTn id="451" presetID="22" presetClass="entr" presetSubtype="4" fill="hold" grpId="0" nodeType="afterEffect">
                                  <p:stCondLst>
                                    <p:cond delay="0"/>
                                  </p:stCondLst>
                                  <p:childTnLst>
                                    <p:set>
                                      <p:cBhvr>
                                        <p:cTn id="452" dur="1" fill="hold">
                                          <p:stCondLst>
                                            <p:cond delay="0"/>
                                          </p:stCondLst>
                                        </p:cTn>
                                        <p:tgtEl>
                                          <p:spTgt spid="73"/>
                                        </p:tgtEl>
                                        <p:attrNameLst>
                                          <p:attrName>style.visibility</p:attrName>
                                        </p:attrNameLst>
                                      </p:cBhvr>
                                      <p:to>
                                        <p:strVal val="visible"/>
                                      </p:to>
                                    </p:set>
                                    <p:animEffect transition="in" filter="wipe(down)">
                                      <p:cBhvr>
                                        <p:cTn id="453" dur="1000"/>
                                        <p:tgtEl>
                                          <p:spTgt spid="73"/>
                                        </p:tgtEl>
                                      </p:cBhvr>
                                    </p:animEffect>
                                  </p:childTnLst>
                                </p:cTn>
                              </p:par>
                            </p:childTnLst>
                          </p:cTn>
                        </p:par>
                        <p:par>
                          <p:cTn id="454" fill="hold">
                            <p:stCondLst>
                              <p:cond delay="2000"/>
                            </p:stCondLst>
                            <p:childTnLst>
                              <p:par>
                                <p:cTn id="455" presetID="22" presetClass="entr" presetSubtype="4" fill="hold" grpId="0" nodeType="afterEffect">
                                  <p:stCondLst>
                                    <p:cond delay="0"/>
                                  </p:stCondLst>
                                  <p:childTnLst>
                                    <p:set>
                                      <p:cBhvr>
                                        <p:cTn id="456" dur="1" fill="hold">
                                          <p:stCondLst>
                                            <p:cond delay="0"/>
                                          </p:stCondLst>
                                        </p:cTn>
                                        <p:tgtEl>
                                          <p:spTgt spid="72"/>
                                        </p:tgtEl>
                                        <p:attrNameLst>
                                          <p:attrName>style.visibility</p:attrName>
                                        </p:attrNameLst>
                                      </p:cBhvr>
                                      <p:to>
                                        <p:strVal val="visible"/>
                                      </p:to>
                                    </p:set>
                                    <p:animEffect transition="in" filter="wipe(down)">
                                      <p:cBhvr>
                                        <p:cTn id="457" dur="1000"/>
                                        <p:tgtEl>
                                          <p:spTgt spid="72"/>
                                        </p:tgtEl>
                                      </p:cBhvr>
                                    </p:animEffect>
                                  </p:childTnLst>
                                </p:cTn>
                              </p:par>
                            </p:childTnLst>
                          </p:cTn>
                        </p:par>
                        <p:par>
                          <p:cTn id="458" fill="hold">
                            <p:stCondLst>
                              <p:cond delay="3000"/>
                            </p:stCondLst>
                            <p:childTnLst>
                              <p:par>
                                <p:cTn id="459" presetID="22" presetClass="entr" presetSubtype="4" fill="hold" grpId="0" nodeType="afterEffect">
                                  <p:stCondLst>
                                    <p:cond delay="0"/>
                                  </p:stCondLst>
                                  <p:childTnLst>
                                    <p:set>
                                      <p:cBhvr>
                                        <p:cTn id="460" dur="1" fill="hold">
                                          <p:stCondLst>
                                            <p:cond delay="0"/>
                                          </p:stCondLst>
                                        </p:cTn>
                                        <p:tgtEl>
                                          <p:spTgt spid="71"/>
                                        </p:tgtEl>
                                        <p:attrNameLst>
                                          <p:attrName>style.visibility</p:attrName>
                                        </p:attrNameLst>
                                      </p:cBhvr>
                                      <p:to>
                                        <p:strVal val="visible"/>
                                      </p:to>
                                    </p:set>
                                    <p:animEffect transition="in" filter="wipe(down)">
                                      <p:cBhvr>
                                        <p:cTn id="461" dur="1000"/>
                                        <p:tgtEl>
                                          <p:spTgt spid="71"/>
                                        </p:tgtEl>
                                      </p:cBhvr>
                                    </p:animEffect>
                                  </p:childTnLst>
                                </p:cTn>
                              </p:par>
                            </p:childTnLst>
                          </p:cTn>
                        </p:par>
                        <p:par>
                          <p:cTn id="462" fill="hold">
                            <p:stCondLst>
                              <p:cond delay="4000"/>
                            </p:stCondLst>
                            <p:childTnLst>
                              <p:par>
                                <p:cTn id="463" presetID="22" presetClass="entr" presetSubtype="4" fill="hold" grpId="0" nodeType="afterEffect">
                                  <p:stCondLst>
                                    <p:cond delay="0"/>
                                  </p:stCondLst>
                                  <p:childTnLst>
                                    <p:set>
                                      <p:cBhvr>
                                        <p:cTn id="464" dur="1" fill="hold">
                                          <p:stCondLst>
                                            <p:cond delay="0"/>
                                          </p:stCondLst>
                                        </p:cTn>
                                        <p:tgtEl>
                                          <p:spTgt spid="70"/>
                                        </p:tgtEl>
                                        <p:attrNameLst>
                                          <p:attrName>style.visibility</p:attrName>
                                        </p:attrNameLst>
                                      </p:cBhvr>
                                      <p:to>
                                        <p:strVal val="visible"/>
                                      </p:to>
                                    </p:set>
                                    <p:animEffect transition="in" filter="wipe(down)">
                                      <p:cBhvr>
                                        <p:cTn id="465" dur="1000"/>
                                        <p:tgtEl>
                                          <p:spTgt spid="70"/>
                                        </p:tgtEl>
                                      </p:cBhvr>
                                    </p:animEffect>
                                  </p:childTnLst>
                                </p:cTn>
                              </p:par>
                            </p:childTnLst>
                          </p:cTn>
                        </p:par>
                        <p:par>
                          <p:cTn id="466" fill="hold">
                            <p:stCondLst>
                              <p:cond delay="5000"/>
                            </p:stCondLst>
                            <p:childTnLst>
                              <p:par>
                                <p:cTn id="467" presetID="22" presetClass="entr" presetSubtype="4" fill="hold" grpId="0" nodeType="afterEffect">
                                  <p:stCondLst>
                                    <p:cond delay="0"/>
                                  </p:stCondLst>
                                  <p:childTnLst>
                                    <p:set>
                                      <p:cBhvr>
                                        <p:cTn id="468" dur="1" fill="hold">
                                          <p:stCondLst>
                                            <p:cond delay="0"/>
                                          </p:stCondLst>
                                        </p:cTn>
                                        <p:tgtEl>
                                          <p:spTgt spid="69"/>
                                        </p:tgtEl>
                                        <p:attrNameLst>
                                          <p:attrName>style.visibility</p:attrName>
                                        </p:attrNameLst>
                                      </p:cBhvr>
                                      <p:to>
                                        <p:strVal val="visible"/>
                                      </p:to>
                                    </p:set>
                                    <p:animEffect transition="in" filter="wipe(down)">
                                      <p:cBhvr>
                                        <p:cTn id="469" dur="1000"/>
                                        <p:tgtEl>
                                          <p:spTgt spid="69"/>
                                        </p:tgtEl>
                                      </p:cBhvr>
                                    </p:animEffect>
                                  </p:childTnLst>
                                </p:cTn>
                              </p:par>
                            </p:childTnLst>
                          </p:cTn>
                        </p:par>
                        <p:par>
                          <p:cTn id="470" fill="hold">
                            <p:stCondLst>
                              <p:cond delay="6000"/>
                            </p:stCondLst>
                            <p:childTnLst>
                              <p:par>
                                <p:cTn id="471" presetID="22" presetClass="entr" presetSubtype="4" fill="hold" grpId="0" nodeType="afterEffect">
                                  <p:stCondLst>
                                    <p:cond delay="0"/>
                                  </p:stCondLst>
                                  <p:childTnLst>
                                    <p:set>
                                      <p:cBhvr>
                                        <p:cTn id="472" dur="1" fill="hold">
                                          <p:stCondLst>
                                            <p:cond delay="0"/>
                                          </p:stCondLst>
                                        </p:cTn>
                                        <p:tgtEl>
                                          <p:spTgt spid="68"/>
                                        </p:tgtEl>
                                        <p:attrNameLst>
                                          <p:attrName>style.visibility</p:attrName>
                                        </p:attrNameLst>
                                      </p:cBhvr>
                                      <p:to>
                                        <p:strVal val="visible"/>
                                      </p:to>
                                    </p:set>
                                    <p:animEffect transition="in" filter="wipe(down)">
                                      <p:cBhvr>
                                        <p:cTn id="473"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p:bldP spid="82" grpId="0" animBg="1"/>
      <p:bldP spid="83" grpId="0" animBg="1"/>
      <p:bldP spid="84" grpId="0" animBg="1"/>
      <p:bldP spid="85" grpId="0" animBg="1"/>
      <p:bldP spid="86" grpId="0"/>
      <p:bldP spid="89" grpId="0" animBg="1"/>
      <p:bldP spid="90" grpId="0" animBg="1"/>
      <p:bldP spid="91" grpId="0" animBg="1"/>
      <p:bldP spid="92" grpId="0" animBg="1"/>
      <p:bldP spid="93" grpId="0"/>
      <p:bldP spid="96" grpId="0" animBg="1"/>
      <p:bldP spid="97" grpId="0" animBg="1"/>
      <p:bldP spid="98" grpId="0" animBg="1"/>
      <p:bldP spid="99" grpId="0" animBg="1"/>
      <p:bldP spid="100" grpId="0"/>
      <p:bldP spid="101" grpId="0"/>
      <p:bldP spid="102" grpId="0"/>
      <p:bldP spid="103" grpId="0"/>
      <p:bldP spid="104" grpId="0"/>
      <p:bldP spid="105" grpId="0"/>
      <p:bldP spid="106" grpId="0"/>
      <p:bldP spid="107" grpId="0"/>
      <p:bldP spid="108" grpId="0"/>
      <p:bldP spid="109" grpId="0" animBg="1"/>
      <p:bldP spid="109" grpId="1" animBg="1"/>
      <p:bldP spid="117" grpId="0"/>
      <p:bldP spid="117" grpId="1"/>
      <p:bldP spid="118" grpId="0"/>
      <p:bldP spid="11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6" name="TextBox 5"/>
          <p:cNvSpPr txBox="1"/>
          <p:nvPr/>
        </p:nvSpPr>
        <p:spPr>
          <a:xfrm>
            <a:off x="260309" y="-37825"/>
            <a:ext cx="11780919" cy="1200329"/>
          </a:xfrm>
          <a:prstGeom prst="rect">
            <a:avLst/>
          </a:prstGeom>
          <a:noFill/>
        </p:spPr>
        <p:txBody>
          <a:bodyPr wrap="square" rtlCol="0">
            <a:spAutoFit/>
          </a:bodyPr>
          <a:lstStyle/>
          <a:p>
            <a:r>
              <a:rPr lang="en-US" b="1" dirty="0"/>
              <a:t>Q4) A hexagonal prism, side of base 25 mm and height 50 mm with its base on the ground plane such that one of its rectangular faces is inclined at 30</a:t>
            </a:r>
            <a:r>
              <a:rPr lang="en-US" b="1" baseline="30000" dirty="0"/>
              <a:t>0</a:t>
            </a:r>
            <a:r>
              <a:rPr lang="en-US" b="1" dirty="0"/>
              <a:t> to the picture plane and the vertical edge nearer to PP is 15 mm behind it. The station point is 45 mm in front of the picture plane. 70 mm above the ground plane and lies in a central plane, which is 15 mm left to the vertical edge nearer to the picture plane. Draw the perspective projection of the prism.</a:t>
            </a:r>
          </a:p>
        </p:txBody>
      </p:sp>
      <p:sp>
        <p:nvSpPr>
          <p:cNvPr id="7" name="Line 5"/>
          <p:cNvSpPr>
            <a:spLocks noChangeShapeType="1"/>
          </p:cNvSpPr>
          <p:nvPr/>
        </p:nvSpPr>
        <p:spPr bwMode="auto">
          <a:xfrm flipH="1" flipV="1">
            <a:off x="5578475" y="2200275"/>
            <a:ext cx="593725" cy="341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flipV="1">
            <a:off x="5578475" y="1512888"/>
            <a:ext cx="0" cy="687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flipV="1">
            <a:off x="5578475" y="1169988"/>
            <a:ext cx="593725" cy="342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p:cNvSpPr>
            <a:spLocks noChangeShapeType="1"/>
          </p:cNvSpPr>
          <p:nvPr/>
        </p:nvSpPr>
        <p:spPr bwMode="auto">
          <a:xfrm flipV="1">
            <a:off x="6172200" y="1806575"/>
            <a:ext cx="1271588" cy="7350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9"/>
          <p:cNvSpPr>
            <a:spLocks noChangeShapeType="1"/>
          </p:cNvSpPr>
          <p:nvPr/>
        </p:nvSpPr>
        <p:spPr bwMode="auto">
          <a:xfrm flipV="1">
            <a:off x="6765925" y="1512888"/>
            <a:ext cx="0" cy="687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
          <p:cNvSpPr>
            <a:spLocks noChangeShapeType="1"/>
          </p:cNvSpPr>
          <p:nvPr/>
        </p:nvSpPr>
        <p:spPr bwMode="auto">
          <a:xfrm flipH="1" flipV="1">
            <a:off x="6172200" y="1169988"/>
            <a:ext cx="593725" cy="342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p:cNvSpPr>
            <a:spLocks noChangeShapeType="1"/>
          </p:cNvSpPr>
          <p:nvPr/>
        </p:nvSpPr>
        <p:spPr bwMode="auto">
          <a:xfrm flipV="1">
            <a:off x="6172200" y="2200275"/>
            <a:ext cx="593725" cy="341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2"/>
          <p:cNvSpPr>
            <a:spLocks noChangeShapeType="1"/>
          </p:cNvSpPr>
          <p:nvPr/>
        </p:nvSpPr>
        <p:spPr bwMode="auto">
          <a:xfrm>
            <a:off x="2605088" y="2541588"/>
            <a:ext cx="48847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3"/>
          <p:cNvSpPr>
            <a:spLocks noChangeShapeType="1"/>
          </p:cNvSpPr>
          <p:nvPr/>
        </p:nvSpPr>
        <p:spPr bwMode="auto">
          <a:xfrm>
            <a:off x="2513013" y="2954338"/>
            <a:ext cx="59277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4"/>
          <p:cNvSpPr>
            <a:spLocks noChangeShapeType="1"/>
          </p:cNvSpPr>
          <p:nvPr/>
        </p:nvSpPr>
        <p:spPr bwMode="auto">
          <a:xfrm>
            <a:off x="2649538" y="4189413"/>
            <a:ext cx="5791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5"/>
          <p:cNvSpPr>
            <a:spLocks noChangeShapeType="1"/>
          </p:cNvSpPr>
          <p:nvPr/>
        </p:nvSpPr>
        <p:spPr bwMode="auto">
          <a:xfrm>
            <a:off x="2649538" y="4464050"/>
            <a:ext cx="57912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6"/>
          <p:cNvSpPr>
            <a:spLocks noChangeShapeType="1"/>
          </p:cNvSpPr>
          <p:nvPr/>
        </p:nvSpPr>
        <p:spPr bwMode="auto">
          <a:xfrm>
            <a:off x="2482850" y="6384925"/>
            <a:ext cx="59578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7"/>
          <p:cNvSpPr>
            <a:spLocks noChangeShapeType="1"/>
          </p:cNvSpPr>
          <p:nvPr/>
        </p:nvSpPr>
        <p:spPr bwMode="auto">
          <a:xfrm>
            <a:off x="5761038" y="2541588"/>
            <a:ext cx="0" cy="1647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8"/>
          <p:cNvSpPr>
            <a:spLocks noChangeShapeType="1"/>
          </p:cNvSpPr>
          <p:nvPr/>
        </p:nvSpPr>
        <p:spPr bwMode="auto">
          <a:xfrm flipV="1">
            <a:off x="5761038" y="2954338"/>
            <a:ext cx="2136775" cy="1235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9"/>
          <p:cNvSpPr>
            <a:spLocks noChangeShapeType="1"/>
          </p:cNvSpPr>
          <p:nvPr/>
        </p:nvSpPr>
        <p:spPr bwMode="auto">
          <a:xfrm>
            <a:off x="7897813" y="2954338"/>
            <a:ext cx="0" cy="1509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0"/>
          <p:cNvSpPr>
            <a:spLocks noChangeShapeType="1"/>
          </p:cNvSpPr>
          <p:nvPr/>
        </p:nvSpPr>
        <p:spPr bwMode="auto">
          <a:xfrm flipH="1">
            <a:off x="5459413" y="2541588"/>
            <a:ext cx="712788" cy="412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1"/>
          <p:cNvSpPr>
            <a:spLocks noChangeShapeType="1"/>
          </p:cNvSpPr>
          <p:nvPr/>
        </p:nvSpPr>
        <p:spPr bwMode="auto">
          <a:xfrm>
            <a:off x="5459413" y="2954338"/>
            <a:ext cx="0" cy="3430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2"/>
          <p:cNvSpPr>
            <a:spLocks noChangeShapeType="1"/>
          </p:cNvSpPr>
          <p:nvPr/>
        </p:nvSpPr>
        <p:spPr bwMode="auto">
          <a:xfrm flipV="1">
            <a:off x="5459413" y="4464050"/>
            <a:ext cx="2438400" cy="5492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3"/>
          <p:cNvSpPr>
            <a:spLocks noChangeShapeType="1"/>
          </p:cNvSpPr>
          <p:nvPr/>
        </p:nvSpPr>
        <p:spPr bwMode="auto">
          <a:xfrm flipH="1">
            <a:off x="5761038" y="2541588"/>
            <a:ext cx="411163" cy="1647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4"/>
          <p:cNvSpPr>
            <a:spLocks noChangeShapeType="1"/>
          </p:cNvSpPr>
          <p:nvPr/>
        </p:nvSpPr>
        <p:spPr bwMode="auto">
          <a:xfrm flipV="1">
            <a:off x="5761038" y="2200275"/>
            <a:ext cx="1004888" cy="19891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5"/>
          <p:cNvSpPr>
            <a:spLocks noChangeShapeType="1"/>
          </p:cNvSpPr>
          <p:nvPr/>
        </p:nvSpPr>
        <p:spPr bwMode="auto">
          <a:xfrm flipV="1">
            <a:off x="5459413" y="4464050"/>
            <a:ext cx="2438400" cy="1920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6"/>
          <p:cNvSpPr>
            <a:spLocks noChangeShapeType="1"/>
          </p:cNvSpPr>
          <p:nvPr/>
        </p:nvSpPr>
        <p:spPr bwMode="auto">
          <a:xfrm>
            <a:off x="6384925" y="2954338"/>
            <a:ext cx="0" cy="27019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7"/>
          <p:cNvSpPr>
            <a:spLocks noChangeShapeType="1"/>
          </p:cNvSpPr>
          <p:nvPr/>
        </p:nvSpPr>
        <p:spPr bwMode="auto">
          <a:xfrm>
            <a:off x="6069013" y="2954338"/>
            <a:ext cx="0" cy="29511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8"/>
          <p:cNvSpPr>
            <a:spLocks noChangeShapeType="1"/>
          </p:cNvSpPr>
          <p:nvPr/>
        </p:nvSpPr>
        <p:spPr bwMode="auto">
          <a:xfrm flipV="1">
            <a:off x="6069013" y="4805363"/>
            <a:ext cx="315913" cy="69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p:cNvSpPr>
            <a:spLocks noChangeShapeType="1"/>
          </p:cNvSpPr>
          <p:nvPr/>
        </p:nvSpPr>
        <p:spPr bwMode="auto">
          <a:xfrm>
            <a:off x="6384925" y="4805363"/>
            <a:ext cx="0" cy="850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p:cNvSpPr>
            <a:spLocks noChangeShapeType="1"/>
          </p:cNvSpPr>
          <p:nvPr/>
        </p:nvSpPr>
        <p:spPr bwMode="auto">
          <a:xfrm flipH="1">
            <a:off x="6069013" y="5656263"/>
            <a:ext cx="315913" cy="249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p:cNvSpPr>
            <a:spLocks noChangeShapeType="1"/>
          </p:cNvSpPr>
          <p:nvPr/>
        </p:nvSpPr>
        <p:spPr bwMode="auto">
          <a:xfrm flipV="1">
            <a:off x="6069013" y="4875213"/>
            <a:ext cx="0" cy="10302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p:cNvSpPr>
            <a:spLocks noChangeShapeType="1"/>
          </p:cNvSpPr>
          <p:nvPr/>
        </p:nvSpPr>
        <p:spPr bwMode="auto">
          <a:xfrm>
            <a:off x="5578475" y="1512888"/>
            <a:ext cx="182563" cy="26765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p:cNvSpPr>
            <a:spLocks noChangeShapeType="1"/>
          </p:cNvSpPr>
          <p:nvPr/>
        </p:nvSpPr>
        <p:spPr bwMode="auto">
          <a:xfrm flipV="1">
            <a:off x="5761038" y="1169988"/>
            <a:ext cx="411163" cy="3019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p:cNvSpPr>
            <a:spLocks noChangeShapeType="1"/>
          </p:cNvSpPr>
          <p:nvPr/>
        </p:nvSpPr>
        <p:spPr bwMode="auto">
          <a:xfrm>
            <a:off x="5578475" y="2200275"/>
            <a:ext cx="182563" cy="19891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p:cNvSpPr>
            <a:spLocks noChangeShapeType="1"/>
          </p:cNvSpPr>
          <p:nvPr/>
        </p:nvSpPr>
        <p:spPr bwMode="auto">
          <a:xfrm flipH="1">
            <a:off x="5761038" y="1512888"/>
            <a:ext cx="1004888" cy="26765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6"/>
          <p:cNvSpPr>
            <a:spLocks noChangeShapeType="1"/>
          </p:cNvSpPr>
          <p:nvPr/>
        </p:nvSpPr>
        <p:spPr bwMode="auto">
          <a:xfrm flipH="1">
            <a:off x="4271963" y="1512888"/>
            <a:ext cx="2493963" cy="14414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7"/>
          <p:cNvSpPr>
            <a:spLocks noChangeShapeType="1"/>
          </p:cNvSpPr>
          <p:nvPr/>
        </p:nvSpPr>
        <p:spPr bwMode="auto">
          <a:xfrm>
            <a:off x="4271963" y="2954338"/>
            <a:ext cx="0" cy="3430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8"/>
          <p:cNvSpPr>
            <a:spLocks noChangeShapeType="1"/>
          </p:cNvSpPr>
          <p:nvPr/>
        </p:nvSpPr>
        <p:spPr bwMode="auto">
          <a:xfrm flipV="1">
            <a:off x="4271963" y="4464050"/>
            <a:ext cx="3625850" cy="5492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9"/>
          <p:cNvSpPr>
            <a:spLocks noChangeShapeType="1"/>
          </p:cNvSpPr>
          <p:nvPr/>
        </p:nvSpPr>
        <p:spPr bwMode="auto">
          <a:xfrm flipH="1">
            <a:off x="4271963" y="4464050"/>
            <a:ext cx="3625850" cy="1920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0"/>
          <p:cNvSpPr>
            <a:spLocks noChangeShapeType="1"/>
          </p:cNvSpPr>
          <p:nvPr/>
        </p:nvSpPr>
        <p:spPr bwMode="auto">
          <a:xfrm>
            <a:off x="5648325" y="2954338"/>
            <a:ext cx="0" cy="27019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1"/>
          <p:cNvSpPr>
            <a:spLocks noChangeShapeType="1"/>
          </p:cNvSpPr>
          <p:nvPr/>
        </p:nvSpPr>
        <p:spPr bwMode="auto">
          <a:xfrm>
            <a:off x="5648325" y="5656263"/>
            <a:ext cx="420688" cy="249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2"/>
          <p:cNvSpPr>
            <a:spLocks noChangeShapeType="1"/>
          </p:cNvSpPr>
          <p:nvPr/>
        </p:nvSpPr>
        <p:spPr bwMode="auto">
          <a:xfrm flipH="1" flipV="1">
            <a:off x="5648325" y="4805363"/>
            <a:ext cx="420688" cy="69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3"/>
          <p:cNvSpPr>
            <a:spLocks noChangeShapeType="1"/>
          </p:cNvSpPr>
          <p:nvPr/>
        </p:nvSpPr>
        <p:spPr bwMode="auto">
          <a:xfrm>
            <a:off x="5648325" y="4805363"/>
            <a:ext cx="0" cy="850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4"/>
          <p:cNvSpPr>
            <a:spLocks noChangeShapeType="1"/>
          </p:cNvSpPr>
          <p:nvPr/>
        </p:nvSpPr>
        <p:spPr bwMode="auto">
          <a:xfrm flipH="1">
            <a:off x="3084513" y="1512888"/>
            <a:ext cx="2493963" cy="14414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5"/>
          <p:cNvSpPr>
            <a:spLocks noChangeShapeType="1"/>
          </p:cNvSpPr>
          <p:nvPr/>
        </p:nvSpPr>
        <p:spPr bwMode="auto">
          <a:xfrm>
            <a:off x="3084513" y="2954338"/>
            <a:ext cx="0" cy="3430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6"/>
          <p:cNvSpPr>
            <a:spLocks noChangeShapeType="1"/>
          </p:cNvSpPr>
          <p:nvPr/>
        </p:nvSpPr>
        <p:spPr bwMode="auto">
          <a:xfrm flipV="1">
            <a:off x="3084513" y="4464050"/>
            <a:ext cx="4813300" cy="5492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7"/>
          <p:cNvSpPr>
            <a:spLocks noChangeShapeType="1"/>
          </p:cNvSpPr>
          <p:nvPr/>
        </p:nvSpPr>
        <p:spPr bwMode="auto">
          <a:xfrm>
            <a:off x="5676900" y="2954338"/>
            <a:ext cx="0" cy="1762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8"/>
          <p:cNvSpPr>
            <a:spLocks noChangeShapeType="1"/>
          </p:cNvSpPr>
          <p:nvPr/>
        </p:nvSpPr>
        <p:spPr bwMode="auto">
          <a:xfrm flipV="1">
            <a:off x="5648325" y="4716463"/>
            <a:ext cx="28575" cy="88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9"/>
          <p:cNvSpPr>
            <a:spLocks noChangeShapeType="1"/>
          </p:cNvSpPr>
          <p:nvPr/>
        </p:nvSpPr>
        <p:spPr bwMode="auto">
          <a:xfrm>
            <a:off x="5929313" y="2954338"/>
            <a:ext cx="0" cy="17335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50"/>
          <p:cNvSpPr>
            <a:spLocks noChangeShapeType="1"/>
          </p:cNvSpPr>
          <p:nvPr/>
        </p:nvSpPr>
        <p:spPr bwMode="auto">
          <a:xfrm flipH="1">
            <a:off x="5676900" y="4687888"/>
            <a:ext cx="252413" cy="28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1"/>
          <p:cNvSpPr>
            <a:spLocks noChangeShapeType="1"/>
          </p:cNvSpPr>
          <p:nvPr/>
        </p:nvSpPr>
        <p:spPr bwMode="auto">
          <a:xfrm>
            <a:off x="6224588" y="2954338"/>
            <a:ext cx="0" cy="1762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2"/>
          <p:cNvSpPr>
            <a:spLocks noChangeShapeType="1"/>
          </p:cNvSpPr>
          <p:nvPr/>
        </p:nvSpPr>
        <p:spPr bwMode="auto">
          <a:xfrm>
            <a:off x="6224588" y="4716463"/>
            <a:ext cx="153988" cy="88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3"/>
          <p:cNvSpPr>
            <a:spLocks noChangeShapeType="1"/>
          </p:cNvSpPr>
          <p:nvPr/>
        </p:nvSpPr>
        <p:spPr bwMode="auto">
          <a:xfrm flipH="1" flipV="1">
            <a:off x="5929313" y="4687888"/>
            <a:ext cx="295275" cy="28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6"/>
          <p:cNvSpPr>
            <a:spLocks noChangeShapeType="1"/>
          </p:cNvSpPr>
          <p:nvPr/>
        </p:nvSpPr>
        <p:spPr bwMode="auto">
          <a:xfrm>
            <a:off x="2633663" y="2679700"/>
            <a:ext cx="0" cy="138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57"/>
          <p:cNvSpPr>
            <a:spLocks/>
          </p:cNvSpPr>
          <p:nvPr/>
        </p:nvSpPr>
        <p:spPr bwMode="auto">
          <a:xfrm>
            <a:off x="2497138" y="2954338"/>
            <a:ext cx="136525" cy="136525"/>
          </a:xfrm>
          <a:custGeom>
            <a:avLst/>
            <a:gdLst>
              <a:gd name="T0" fmla="*/ 173 w 173"/>
              <a:gd name="T1" fmla="*/ 0 h 174"/>
              <a:gd name="T2" fmla="*/ 173 w 173"/>
              <a:gd name="T3" fmla="*/ 174 h 174"/>
              <a:gd name="T4" fmla="*/ 0 w 173"/>
              <a:gd name="T5" fmla="*/ 174 h 174"/>
            </a:gdLst>
            <a:ahLst/>
            <a:cxnLst>
              <a:cxn ang="0">
                <a:pos x="T0" y="T1"/>
              </a:cxn>
              <a:cxn ang="0">
                <a:pos x="T2" y="T3"/>
              </a:cxn>
              <a:cxn ang="0">
                <a:pos x="T4" y="T5"/>
              </a:cxn>
            </a:cxnLst>
            <a:rect l="0" t="0" r="r" b="b"/>
            <a:pathLst>
              <a:path w="173" h="174">
                <a:moveTo>
                  <a:pt x="173" y="0"/>
                </a:moveTo>
                <a:lnTo>
                  <a:pt x="173" y="174"/>
                </a:lnTo>
                <a:lnTo>
                  <a:pt x="0" y="17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58"/>
          <p:cNvSpPr>
            <a:spLocks/>
          </p:cNvSpPr>
          <p:nvPr/>
        </p:nvSpPr>
        <p:spPr bwMode="auto">
          <a:xfrm>
            <a:off x="2609850" y="2541588"/>
            <a:ext cx="47625" cy="138113"/>
          </a:xfrm>
          <a:custGeom>
            <a:avLst/>
            <a:gdLst>
              <a:gd name="T0" fmla="*/ 0 w 59"/>
              <a:gd name="T1" fmla="*/ 173 h 173"/>
              <a:gd name="T2" fmla="*/ 59 w 59"/>
              <a:gd name="T3" fmla="*/ 173 h 173"/>
              <a:gd name="T4" fmla="*/ 30 w 59"/>
              <a:gd name="T5" fmla="*/ 0 h 173"/>
              <a:gd name="T6" fmla="*/ 0 w 59"/>
              <a:gd name="T7" fmla="*/ 173 h 173"/>
            </a:gdLst>
            <a:ahLst/>
            <a:cxnLst>
              <a:cxn ang="0">
                <a:pos x="T0" y="T1"/>
              </a:cxn>
              <a:cxn ang="0">
                <a:pos x="T2" y="T3"/>
              </a:cxn>
              <a:cxn ang="0">
                <a:pos x="T4" y="T5"/>
              </a:cxn>
              <a:cxn ang="0">
                <a:pos x="T6" y="T7"/>
              </a:cxn>
            </a:cxnLst>
            <a:rect l="0" t="0" r="r" b="b"/>
            <a:pathLst>
              <a:path w="59" h="173">
                <a:moveTo>
                  <a:pt x="0" y="173"/>
                </a:moveTo>
                <a:lnTo>
                  <a:pt x="59" y="173"/>
                </a:lnTo>
                <a:lnTo>
                  <a:pt x="30" y="0"/>
                </a:lnTo>
                <a:lnTo>
                  <a:pt x="0" y="1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9"/>
          <p:cNvSpPr>
            <a:spLocks/>
          </p:cNvSpPr>
          <p:nvPr/>
        </p:nvSpPr>
        <p:spPr bwMode="auto">
          <a:xfrm>
            <a:off x="2609850" y="2817813"/>
            <a:ext cx="47625" cy="136525"/>
          </a:xfrm>
          <a:custGeom>
            <a:avLst/>
            <a:gdLst>
              <a:gd name="T0" fmla="*/ 0 w 59"/>
              <a:gd name="T1" fmla="*/ 0 h 172"/>
              <a:gd name="T2" fmla="*/ 59 w 59"/>
              <a:gd name="T3" fmla="*/ 0 h 172"/>
              <a:gd name="T4" fmla="*/ 30 w 59"/>
              <a:gd name="T5" fmla="*/ 172 h 172"/>
              <a:gd name="T6" fmla="*/ 0 w 59"/>
              <a:gd name="T7" fmla="*/ 0 h 172"/>
            </a:gdLst>
            <a:ahLst/>
            <a:cxnLst>
              <a:cxn ang="0">
                <a:pos x="T0" y="T1"/>
              </a:cxn>
              <a:cxn ang="0">
                <a:pos x="T2" y="T3"/>
              </a:cxn>
              <a:cxn ang="0">
                <a:pos x="T4" y="T5"/>
              </a:cxn>
              <a:cxn ang="0">
                <a:pos x="T6" y="T7"/>
              </a:cxn>
            </a:cxnLst>
            <a:rect l="0" t="0" r="r" b="b"/>
            <a:pathLst>
              <a:path w="59" h="172">
                <a:moveTo>
                  <a:pt x="0" y="0"/>
                </a:moveTo>
                <a:lnTo>
                  <a:pt x="59" y="0"/>
                </a:lnTo>
                <a:lnTo>
                  <a:pt x="30" y="17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60"/>
          <p:cNvSpPr>
            <a:spLocks noChangeArrowheads="1"/>
          </p:cNvSpPr>
          <p:nvPr/>
        </p:nvSpPr>
        <p:spPr bwMode="auto">
          <a:xfrm>
            <a:off x="2287588" y="2987675"/>
            <a:ext cx="31432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Arial" panose="020B0604020202020204" pitchFamily="34" charset="0"/>
              </a:rPr>
              <a:t>15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6" name="Line 64"/>
          <p:cNvSpPr>
            <a:spLocks noChangeShapeType="1"/>
          </p:cNvSpPr>
          <p:nvPr/>
        </p:nvSpPr>
        <p:spPr bwMode="auto">
          <a:xfrm>
            <a:off x="2781300" y="3090863"/>
            <a:ext cx="0" cy="376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65"/>
          <p:cNvSpPr>
            <a:spLocks/>
          </p:cNvSpPr>
          <p:nvPr/>
        </p:nvSpPr>
        <p:spPr bwMode="auto">
          <a:xfrm>
            <a:off x="2759075" y="4051300"/>
            <a:ext cx="44450" cy="138113"/>
          </a:xfrm>
          <a:custGeom>
            <a:avLst/>
            <a:gdLst>
              <a:gd name="T0" fmla="*/ 0 w 58"/>
              <a:gd name="T1" fmla="*/ 0 h 173"/>
              <a:gd name="T2" fmla="*/ 58 w 58"/>
              <a:gd name="T3" fmla="*/ 0 h 173"/>
              <a:gd name="T4" fmla="*/ 29 w 58"/>
              <a:gd name="T5" fmla="*/ 173 h 173"/>
              <a:gd name="T6" fmla="*/ 0 w 58"/>
              <a:gd name="T7" fmla="*/ 0 h 173"/>
            </a:gdLst>
            <a:ahLst/>
            <a:cxnLst>
              <a:cxn ang="0">
                <a:pos x="T0" y="T1"/>
              </a:cxn>
              <a:cxn ang="0">
                <a:pos x="T2" y="T3"/>
              </a:cxn>
              <a:cxn ang="0">
                <a:pos x="T4" y="T5"/>
              </a:cxn>
              <a:cxn ang="0">
                <a:pos x="T6" y="T7"/>
              </a:cxn>
            </a:cxnLst>
            <a:rect l="0" t="0" r="r" b="b"/>
            <a:pathLst>
              <a:path w="58" h="173">
                <a:moveTo>
                  <a:pt x="0" y="0"/>
                </a:moveTo>
                <a:lnTo>
                  <a:pt x="58" y="0"/>
                </a:lnTo>
                <a:lnTo>
                  <a:pt x="29" y="17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6"/>
          <p:cNvSpPr>
            <a:spLocks/>
          </p:cNvSpPr>
          <p:nvPr/>
        </p:nvSpPr>
        <p:spPr bwMode="auto">
          <a:xfrm>
            <a:off x="2759075" y="2954338"/>
            <a:ext cx="44450" cy="136525"/>
          </a:xfrm>
          <a:custGeom>
            <a:avLst/>
            <a:gdLst>
              <a:gd name="T0" fmla="*/ 0 w 58"/>
              <a:gd name="T1" fmla="*/ 174 h 174"/>
              <a:gd name="T2" fmla="*/ 58 w 58"/>
              <a:gd name="T3" fmla="*/ 174 h 174"/>
              <a:gd name="T4" fmla="*/ 29 w 58"/>
              <a:gd name="T5" fmla="*/ 0 h 174"/>
              <a:gd name="T6" fmla="*/ 0 w 58"/>
              <a:gd name="T7" fmla="*/ 174 h 174"/>
            </a:gdLst>
            <a:ahLst/>
            <a:cxnLst>
              <a:cxn ang="0">
                <a:pos x="T0" y="T1"/>
              </a:cxn>
              <a:cxn ang="0">
                <a:pos x="T2" y="T3"/>
              </a:cxn>
              <a:cxn ang="0">
                <a:pos x="T4" y="T5"/>
              </a:cxn>
              <a:cxn ang="0">
                <a:pos x="T6" y="T7"/>
              </a:cxn>
            </a:cxnLst>
            <a:rect l="0" t="0" r="r" b="b"/>
            <a:pathLst>
              <a:path w="58" h="174">
                <a:moveTo>
                  <a:pt x="0" y="174"/>
                </a:moveTo>
                <a:lnTo>
                  <a:pt x="58" y="174"/>
                </a:lnTo>
                <a:lnTo>
                  <a:pt x="29" y="0"/>
                </a:lnTo>
                <a:lnTo>
                  <a:pt x="0" y="1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7"/>
          <p:cNvSpPr>
            <a:spLocks noChangeArrowheads="1"/>
          </p:cNvSpPr>
          <p:nvPr/>
        </p:nvSpPr>
        <p:spPr bwMode="auto">
          <a:xfrm rot="16200000">
            <a:off x="2647950" y="3382963"/>
            <a:ext cx="31432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Arial" panose="020B0604020202020204" pitchFamily="34" charset="0"/>
              </a:rPr>
              <a:t>45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0" name="Line 68"/>
          <p:cNvSpPr>
            <a:spLocks noChangeShapeType="1"/>
          </p:cNvSpPr>
          <p:nvPr/>
        </p:nvSpPr>
        <p:spPr bwMode="auto">
          <a:xfrm flipH="1">
            <a:off x="2778125" y="4189413"/>
            <a:ext cx="63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7"/>
          <p:cNvSpPr>
            <a:spLocks noChangeShapeType="1"/>
          </p:cNvSpPr>
          <p:nvPr/>
        </p:nvSpPr>
        <p:spPr bwMode="auto">
          <a:xfrm>
            <a:off x="2900363" y="4600575"/>
            <a:ext cx="0" cy="723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8"/>
          <p:cNvSpPr>
            <a:spLocks noChangeShapeType="1"/>
          </p:cNvSpPr>
          <p:nvPr/>
        </p:nvSpPr>
        <p:spPr bwMode="auto">
          <a:xfrm flipV="1">
            <a:off x="2900363" y="5524500"/>
            <a:ext cx="0" cy="723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79"/>
          <p:cNvSpPr>
            <a:spLocks/>
          </p:cNvSpPr>
          <p:nvPr/>
        </p:nvSpPr>
        <p:spPr bwMode="auto">
          <a:xfrm>
            <a:off x="2878138" y="4464050"/>
            <a:ext cx="46038" cy="136525"/>
          </a:xfrm>
          <a:custGeom>
            <a:avLst/>
            <a:gdLst>
              <a:gd name="T0" fmla="*/ 0 w 58"/>
              <a:gd name="T1" fmla="*/ 174 h 174"/>
              <a:gd name="T2" fmla="*/ 58 w 58"/>
              <a:gd name="T3" fmla="*/ 174 h 174"/>
              <a:gd name="T4" fmla="*/ 29 w 58"/>
              <a:gd name="T5" fmla="*/ 0 h 174"/>
              <a:gd name="T6" fmla="*/ 0 w 58"/>
              <a:gd name="T7" fmla="*/ 174 h 174"/>
            </a:gdLst>
            <a:ahLst/>
            <a:cxnLst>
              <a:cxn ang="0">
                <a:pos x="T0" y="T1"/>
              </a:cxn>
              <a:cxn ang="0">
                <a:pos x="T2" y="T3"/>
              </a:cxn>
              <a:cxn ang="0">
                <a:pos x="T4" y="T5"/>
              </a:cxn>
              <a:cxn ang="0">
                <a:pos x="T6" y="T7"/>
              </a:cxn>
            </a:cxnLst>
            <a:rect l="0" t="0" r="r" b="b"/>
            <a:pathLst>
              <a:path w="58" h="174">
                <a:moveTo>
                  <a:pt x="0" y="174"/>
                </a:moveTo>
                <a:lnTo>
                  <a:pt x="58" y="174"/>
                </a:lnTo>
                <a:lnTo>
                  <a:pt x="29" y="0"/>
                </a:lnTo>
                <a:lnTo>
                  <a:pt x="0" y="1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80"/>
          <p:cNvSpPr>
            <a:spLocks/>
          </p:cNvSpPr>
          <p:nvPr/>
        </p:nvSpPr>
        <p:spPr bwMode="auto">
          <a:xfrm>
            <a:off x="2878138" y="6248400"/>
            <a:ext cx="46038" cy="136525"/>
          </a:xfrm>
          <a:custGeom>
            <a:avLst/>
            <a:gdLst>
              <a:gd name="T0" fmla="*/ 0 w 58"/>
              <a:gd name="T1" fmla="*/ 0 h 172"/>
              <a:gd name="T2" fmla="*/ 58 w 58"/>
              <a:gd name="T3" fmla="*/ 0 h 172"/>
              <a:gd name="T4" fmla="*/ 29 w 58"/>
              <a:gd name="T5" fmla="*/ 172 h 172"/>
              <a:gd name="T6" fmla="*/ 0 w 58"/>
              <a:gd name="T7" fmla="*/ 0 h 172"/>
            </a:gdLst>
            <a:ahLst/>
            <a:cxnLst>
              <a:cxn ang="0">
                <a:pos x="T0" y="T1"/>
              </a:cxn>
              <a:cxn ang="0">
                <a:pos x="T2" y="T3"/>
              </a:cxn>
              <a:cxn ang="0">
                <a:pos x="T4" y="T5"/>
              </a:cxn>
              <a:cxn ang="0">
                <a:pos x="T6" y="T7"/>
              </a:cxn>
            </a:cxnLst>
            <a:rect l="0" t="0" r="r" b="b"/>
            <a:pathLst>
              <a:path w="58" h="172">
                <a:moveTo>
                  <a:pt x="0" y="0"/>
                </a:moveTo>
                <a:lnTo>
                  <a:pt x="58" y="0"/>
                </a:lnTo>
                <a:lnTo>
                  <a:pt x="29" y="17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81"/>
          <p:cNvSpPr>
            <a:spLocks noChangeArrowheads="1"/>
          </p:cNvSpPr>
          <p:nvPr/>
        </p:nvSpPr>
        <p:spPr bwMode="auto">
          <a:xfrm rot="16200000">
            <a:off x="2768600" y="5238750"/>
            <a:ext cx="31432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Arial" panose="020B0604020202020204" pitchFamily="34" charset="0"/>
              </a:rPr>
              <a:t>70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Line 82"/>
          <p:cNvSpPr>
            <a:spLocks noChangeShapeType="1"/>
          </p:cNvSpPr>
          <p:nvPr/>
        </p:nvSpPr>
        <p:spPr bwMode="auto">
          <a:xfrm flipH="1" flipV="1">
            <a:off x="7410450" y="2352675"/>
            <a:ext cx="6350" cy="52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3"/>
          <p:cNvSpPr>
            <a:spLocks noChangeShapeType="1"/>
          </p:cNvSpPr>
          <p:nvPr/>
        </p:nvSpPr>
        <p:spPr bwMode="auto">
          <a:xfrm flipH="1" flipV="1">
            <a:off x="7318375" y="2038350"/>
            <a:ext cx="20638" cy="49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84"/>
          <p:cNvSpPr>
            <a:spLocks/>
          </p:cNvSpPr>
          <p:nvPr/>
        </p:nvSpPr>
        <p:spPr bwMode="auto">
          <a:xfrm>
            <a:off x="7394575" y="2405063"/>
            <a:ext cx="46038" cy="136525"/>
          </a:xfrm>
          <a:custGeom>
            <a:avLst/>
            <a:gdLst>
              <a:gd name="T0" fmla="*/ 57 w 57"/>
              <a:gd name="T1" fmla="*/ 0 h 173"/>
              <a:gd name="T2" fmla="*/ 0 w 57"/>
              <a:gd name="T3" fmla="*/ 2 h 173"/>
              <a:gd name="T4" fmla="*/ 37 w 57"/>
              <a:gd name="T5" fmla="*/ 173 h 173"/>
              <a:gd name="T6" fmla="*/ 57 w 57"/>
              <a:gd name="T7" fmla="*/ 0 h 173"/>
            </a:gdLst>
            <a:ahLst/>
            <a:cxnLst>
              <a:cxn ang="0">
                <a:pos x="T0" y="T1"/>
              </a:cxn>
              <a:cxn ang="0">
                <a:pos x="T2" y="T3"/>
              </a:cxn>
              <a:cxn ang="0">
                <a:pos x="T4" y="T5"/>
              </a:cxn>
              <a:cxn ang="0">
                <a:pos x="T6" y="T7"/>
              </a:cxn>
            </a:cxnLst>
            <a:rect l="0" t="0" r="r" b="b"/>
            <a:pathLst>
              <a:path w="57" h="173">
                <a:moveTo>
                  <a:pt x="57" y="0"/>
                </a:moveTo>
                <a:lnTo>
                  <a:pt x="0" y="2"/>
                </a:lnTo>
                <a:lnTo>
                  <a:pt x="37" y="173"/>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5"/>
          <p:cNvSpPr>
            <a:spLocks/>
          </p:cNvSpPr>
          <p:nvPr/>
        </p:nvSpPr>
        <p:spPr bwMode="auto">
          <a:xfrm>
            <a:off x="7258050" y="1914525"/>
            <a:ext cx="80963" cy="134938"/>
          </a:xfrm>
          <a:custGeom>
            <a:avLst/>
            <a:gdLst>
              <a:gd name="T0" fmla="*/ 53 w 104"/>
              <a:gd name="T1" fmla="*/ 168 h 168"/>
              <a:gd name="T2" fmla="*/ 104 w 104"/>
              <a:gd name="T3" fmla="*/ 142 h 168"/>
              <a:gd name="T4" fmla="*/ 0 w 104"/>
              <a:gd name="T5" fmla="*/ 0 h 168"/>
              <a:gd name="T6" fmla="*/ 53 w 104"/>
              <a:gd name="T7" fmla="*/ 168 h 168"/>
            </a:gdLst>
            <a:ahLst/>
            <a:cxnLst>
              <a:cxn ang="0">
                <a:pos x="T0" y="T1"/>
              </a:cxn>
              <a:cxn ang="0">
                <a:pos x="T2" y="T3"/>
              </a:cxn>
              <a:cxn ang="0">
                <a:pos x="T4" y="T5"/>
              </a:cxn>
              <a:cxn ang="0">
                <a:pos x="T6" y="T7"/>
              </a:cxn>
            </a:cxnLst>
            <a:rect l="0" t="0" r="r" b="b"/>
            <a:pathLst>
              <a:path w="104" h="168">
                <a:moveTo>
                  <a:pt x="53" y="168"/>
                </a:moveTo>
                <a:lnTo>
                  <a:pt x="104" y="142"/>
                </a:lnTo>
                <a:lnTo>
                  <a:pt x="0" y="0"/>
                </a:lnTo>
                <a:lnTo>
                  <a:pt x="53" y="1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86"/>
          <p:cNvSpPr>
            <a:spLocks noChangeArrowheads="1"/>
          </p:cNvSpPr>
          <p:nvPr/>
        </p:nvSpPr>
        <p:spPr bwMode="auto">
          <a:xfrm rot="4500000">
            <a:off x="7197725" y="2136775"/>
            <a:ext cx="395288"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Arial" panose="020B0604020202020204" pitchFamily="34" charset="0"/>
              </a:rPr>
              <a:t>30°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TextBox 88"/>
          <p:cNvSpPr txBox="1"/>
          <p:nvPr/>
        </p:nvSpPr>
        <p:spPr>
          <a:xfrm>
            <a:off x="8435545" y="2769672"/>
            <a:ext cx="431074" cy="369332"/>
          </a:xfrm>
          <a:prstGeom prst="rect">
            <a:avLst/>
          </a:prstGeom>
          <a:noFill/>
        </p:spPr>
        <p:txBody>
          <a:bodyPr wrap="square" rtlCol="0">
            <a:spAutoFit/>
          </a:bodyPr>
          <a:lstStyle/>
          <a:p>
            <a:r>
              <a:rPr lang="en-US" dirty="0"/>
              <a:t>PP</a:t>
            </a:r>
          </a:p>
        </p:txBody>
      </p:sp>
      <p:sp>
        <p:nvSpPr>
          <p:cNvPr id="90" name="TextBox 89"/>
          <p:cNvSpPr txBox="1"/>
          <p:nvPr/>
        </p:nvSpPr>
        <p:spPr>
          <a:xfrm>
            <a:off x="8435545" y="4289879"/>
            <a:ext cx="431074" cy="369332"/>
          </a:xfrm>
          <a:prstGeom prst="rect">
            <a:avLst/>
          </a:prstGeom>
          <a:noFill/>
        </p:spPr>
        <p:txBody>
          <a:bodyPr wrap="square" rtlCol="0">
            <a:spAutoFit/>
          </a:bodyPr>
          <a:lstStyle/>
          <a:p>
            <a:r>
              <a:rPr lang="en-US" dirty="0"/>
              <a:t>HL</a:t>
            </a:r>
          </a:p>
        </p:txBody>
      </p:sp>
      <p:sp>
        <p:nvSpPr>
          <p:cNvPr id="91" name="TextBox 90"/>
          <p:cNvSpPr txBox="1"/>
          <p:nvPr/>
        </p:nvSpPr>
        <p:spPr>
          <a:xfrm>
            <a:off x="8426621" y="6198116"/>
            <a:ext cx="431074" cy="369332"/>
          </a:xfrm>
          <a:prstGeom prst="rect">
            <a:avLst/>
          </a:prstGeom>
          <a:noFill/>
        </p:spPr>
        <p:txBody>
          <a:bodyPr wrap="square" rtlCol="0">
            <a:spAutoFit/>
          </a:bodyPr>
          <a:lstStyle/>
          <a:p>
            <a:r>
              <a:rPr lang="en-US" dirty="0"/>
              <a:t>GL</a:t>
            </a:r>
          </a:p>
        </p:txBody>
      </p:sp>
      <p:sp>
        <p:nvSpPr>
          <p:cNvPr id="92" name="TextBox 91"/>
          <p:cNvSpPr txBox="1"/>
          <p:nvPr/>
        </p:nvSpPr>
        <p:spPr>
          <a:xfrm>
            <a:off x="7758476" y="2633935"/>
            <a:ext cx="431074" cy="369332"/>
          </a:xfrm>
          <a:prstGeom prst="rect">
            <a:avLst/>
          </a:prstGeom>
          <a:noFill/>
        </p:spPr>
        <p:txBody>
          <a:bodyPr wrap="square" rtlCol="0">
            <a:spAutoFit/>
          </a:bodyPr>
          <a:lstStyle/>
          <a:p>
            <a:r>
              <a:rPr lang="en-US" dirty="0"/>
              <a:t>VP</a:t>
            </a:r>
          </a:p>
        </p:txBody>
      </p:sp>
      <p:sp>
        <p:nvSpPr>
          <p:cNvPr id="93" name="TextBox 92"/>
          <p:cNvSpPr txBox="1"/>
          <p:nvPr/>
        </p:nvSpPr>
        <p:spPr>
          <a:xfrm>
            <a:off x="5624875" y="4133891"/>
            <a:ext cx="583474" cy="369332"/>
          </a:xfrm>
          <a:prstGeom prst="rect">
            <a:avLst/>
          </a:prstGeom>
          <a:noFill/>
        </p:spPr>
        <p:txBody>
          <a:bodyPr wrap="square" rtlCol="0">
            <a:spAutoFit/>
          </a:bodyPr>
          <a:lstStyle/>
          <a:p>
            <a:r>
              <a:rPr lang="en-US" dirty="0"/>
              <a:t>SP</a:t>
            </a:r>
          </a:p>
        </p:txBody>
      </p:sp>
      <p:sp>
        <p:nvSpPr>
          <p:cNvPr id="94" name="Line 64"/>
          <p:cNvSpPr>
            <a:spLocks noChangeShapeType="1"/>
          </p:cNvSpPr>
          <p:nvPr/>
        </p:nvSpPr>
        <p:spPr bwMode="auto">
          <a:xfrm>
            <a:off x="2768600" y="3675063"/>
            <a:ext cx="0" cy="376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TextBox 95"/>
          <p:cNvSpPr txBox="1"/>
          <p:nvPr/>
        </p:nvSpPr>
        <p:spPr>
          <a:xfrm>
            <a:off x="7526247" y="4112698"/>
            <a:ext cx="464457" cy="369332"/>
          </a:xfrm>
          <a:prstGeom prst="rect">
            <a:avLst/>
          </a:prstGeom>
          <a:noFill/>
        </p:spPr>
        <p:txBody>
          <a:bodyPr wrap="square" rtlCol="0">
            <a:spAutoFit/>
          </a:bodyPr>
          <a:lstStyle/>
          <a:p>
            <a:r>
              <a:rPr lang="en-US" dirty="0"/>
              <a:t>VP</a:t>
            </a:r>
          </a:p>
        </p:txBody>
      </p:sp>
    </p:spTree>
    <p:extLst>
      <p:ext uri="{BB962C8B-B14F-4D97-AF65-F5344CB8AC3E}">
        <p14:creationId xmlns:p14="http://schemas.microsoft.com/office/powerpoint/2010/main" val="391851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10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8"/>
                                        </p:tgtEl>
                                        <p:attrNameLst>
                                          <p:attrName>style.visibility</p:attrName>
                                        </p:attrNameLst>
                                      </p:cBhvr>
                                      <p:to>
                                        <p:strVal val="visible"/>
                                      </p:to>
                                    </p:set>
                                    <p:animEffect transition="in" filter="fade">
                                      <p:cBhvr>
                                        <p:cTn id="28" dur="500"/>
                                        <p:tgtEl>
                                          <p:spTgt spid="8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1000"/>
                                        <p:tgtEl>
                                          <p:spTgt spid="13"/>
                                        </p:tgtEl>
                                      </p:cBhvr>
                                    </p:animEffect>
                                  </p:childTnLst>
                                </p:cTn>
                              </p:par>
                            </p:childTnLst>
                          </p:cTn>
                        </p:par>
                        <p:par>
                          <p:cTn id="34" fill="hold">
                            <p:stCondLst>
                              <p:cond delay="1000"/>
                            </p:stCondLst>
                            <p:childTnLst>
                              <p:par>
                                <p:cTn id="35" presetID="22" presetClass="entr" presetSubtype="4"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1000"/>
                                        <p:tgtEl>
                                          <p:spTgt spid="11"/>
                                        </p:tgtEl>
                                      </p:cBhvr>
                                    </p:animEffect>
                                  </p:childTnLst>
                                </p:cTn>
                              </p:par>
                            </p:childTnLst>
                          </p:cTn>
                        </p:par>
                        <p:par>
                          <p:cTn id="38" fill="hold">
                            <p:stCondLst>
                              <p:cond delay="2000"/>
                            </p:stCondLst>
                            <p:childTnLst>
                              <p:par>
                                <p:cTn id="39" presetID="22" presetClass="entr" presetSubtype="4"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1000"/>
                                        <p:tgtEl>
                                          <p:spTgt spid="12"/>
                                        </p:tgtEl>
                                      </p:cBhvr>
                                    </p:animEffect>
                                  </p:childTnLst>
                                </p:cTn>
                              </p:par>
                            </p:childTnLst>
                          </p:cTn>
                        </p:par>
                        <p:par>
                          <p:cTn id="42" fill="hold">
                            <p:stCondLst>
                              <p:cond delay="3000"/>
                            </p:stCondLst>
                            <p:childTnLst>
                              <p:par>
                                <p:cTn id="43" presetID="22" presetClass="entr" presetSubtype="1"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up)">
                                      <p:cBhvr>
                                        <p:cTn id="45" dur="1000"/>
                                        <p:tgtEl>
                                          <p:spTgt spid="9"/>
                                        </p:tgtEl>
                                      </p:cBhvr>
                                    </p:animEffect>
                                  </p:childTnLst>
                                </p:cTn>
                              </p:par>
                            </p:childTnLst>
                          </p:cTn>
                        </p:par>
                        <p:par>
                          <p:cTn id="46" fill="hold">
                            <p:stCondLst>
                              <p:cond delay="4000"/>
                            </p:stCondLst>
                            <p:childTnLst>
                              <p:par>
                                <p:cTn id="47" presetID="22" presetClass="entr" presetSubtype="1" fill="hold" grpId="0"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up)">
                                      <p:cBhvr>
                                        <p:cTn id="49" dur="1000"/>
                                        <p:tgtEl>
                                          <p:spTgt spid="8"/>
                                        </p:tgtEl>
                                      </p:cBhvr>
                                    </p:animEffect>
                                  </p:childTnLst>
                                </p:cTn>
                              </p:par>
                            </p:childTnLst>
                          </p:cTn>
                        </p:par>
                        <p:par>
                          <p:cTn id="50" fill="hold">
                            <p:stCondLst>
                              <p:cond delay="5000"/>
                            </p:stCondLst>
                            <p:childTnLst>
                              <p:par>
                                <p:cTn id="51" presetID="22" presetClass="entr" presetSubtype="1" fill="hold" grpId="0" nodeType="after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wipe(up)">
                                      <p:cBhvr>
                                        <p:cTn id="53" dur="100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left)">
                                      <p:cBhvr>
                                        <p:cTn id="58" dur="1000"/>
                                        <p:tgtEl>
                                          <p:spTgt spid="15"/>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89"/>
                                        </p:tgtEl>
                                        <p:attrNameLst>
                                          <p:attrName>style.visibility</p:attrName>
                                        </p:attrNameLst>
                                      </p:cBhvr>
                                      <p:to>
                                        <p:strVal val="visible"/>
                                      </p:to>
                                    </p:set>
                                    <p:animEffect transition="in" filter="fade">
                                      <p:cBhvr>
                                        <p:cTn id="62" dur="500"/>
                                        <p:tgtEl>
                                          <p:spTgt spid="8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animEffect transition="in" filter="fade">
                                      <p:cBhvr>
                                        <p:cTn id="73" dur="500"/>
                                        <p:tgtEl>
                                          <p:spTgt spid="6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8"/>
                                        </p:tgtEl>
                                        <p:attrNameLst>
                                          <p:attrName>style.visibility</p:attrName>
                                        </p:attrNameLst>
                                      </p:cBhvr>
                                      <p:to>
                                        <p:strVal val="visible"/>
                                      </p:to>
                                    </p:set>
                                    <p:animEffect transition="in" filter="fade">
                                      <p:cBhvr>
                                        <p:cTn id="76" dur="500"/>
                                        <p:tgtEl>
                                          <p:spTgt spid="5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500"/>
                                        <p:tgtEl>
                                          <p:spTgt spid="60"/>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wipe(left)">
                                      <p:cBhvr>
                                        <p:cTn id="84" dur="1000"/>
                                        <p:tgtEl>
                                          <p:spTgt spid="1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67"/>
                                        </p:tgtEl>
                                        <p:attrNameLst>
                                          <p:attrName>style.visibility</p:attrName>
                                        </p:attrNameLst>
                                      </p:cBhvr>
                                      <p:to>
                                        <p:strVal val="visible"/>
                                      </p:to>
                                    </p:set>
                                    <p:animEffect transition="in" filter="fade">
                                      <p:cBhvr>
                                        <p:cTn id="89" dur="500"/>
                                        <p:tgtEl>
                                          <p:spTgt spid="6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4"/>
                                        </p:tgtEl>
                                        <p:attrNameLst>
                                          <p:attrName>style.visibility</p:attrName>
                                        </p:attrNameLst>
                                      </p:cBhvr>
                                      <p:to>
                                        <p:strVal val="visible"/>
                                      </p:to>
                                    </p:set>
                                    <p:animEffect transition="in" filter="fade">
                                      <p:cBhvr>
                                        <p:cTn id="92" dur="500"/>
                                        <p:tgtEl>
                                          <p:spTgt spid="9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8"/>
                                        </p:tgtEl>
                                        <p:attrNameLst>
                                          <p:attrName>style.visibility</p:attrName>
                                        </p:attrNameLst>
                                      </p:cBhvr>
                                      <p:to>
                                        <p:strVal val="visible"/>
                                      </p:to>
                                    </p:set>
                                    <p:animEffect transition="in" filter="fade">
                                      <p:cBhvr>
                                        <p:cTn id="95" dur="500"/>
                                        <p:tgtEl>
                                          <p:spTgt spid="6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6"/>
                                        </p:tgtEl>
                                        <p:attrNameLst>
                                          <p:attrName>style.visibility</p:attrName>
                                        </p:attrNameLst>
                                      </p:cBhvr>
                                      <p:to>
                                        <p:strVal val="visible"/>
                                      </p:to>
                                    </p:set>
                                    <p:animEffect transition="in" filter="fade">
                                      <p:cBhvr>
                                        <p:cTn id="98" dur="500"/>
                                        <p:tgtEl>
                                          <p:spTgt spid="6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69"/>
                                        </p:tgtEl>
                                        <p:attrNameLst>
                                          <p:attrName>style.visibility</p:attrName>
                                        </p:attrNameLst>
                                      </p:cBhvr>
                                      <p:to>
                                        <p:strVal val="visible"/>
                                      </p:to>
                                    </p:set>
                                    <p:animEffect transition="in" filter="fade">
                                      <p:cBhvr>
                                        <p:cTn id="101" dur="500"/>
                                        <p:tgtEl>
                                          <p:spTgt spid="6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grpId="0" nodeType="clickEffect">
                                  <p:stCondLst>
                                    <p:cond delay="0"/>
                                  </p:stCondLst>
                                  <p:childTnLst>
                                    <p:set>
                                      <p:cBhvr>
                                        <p:cTn id="105" dur="1" fill="hold">
                                          <p:stCondLst>
                                            <p:cond delay="0"/>
                                          </p:stCondLst>
                                        </p:cTn>
                                        <p:tgtEl>
                                          <p:spTgt spid="19"/>
                                        </p:tgtEl>
                                        <p:attrNameLst>
                                          <p:attrName>style.visibility</p:attrName>
                                        </p:attrNameLst>
                                      </p:cBhvr>
                                      <p:to>
                                        <p:strVal val="visible"/>
                                      </p:to>
                                    </p:set>
                                    <p:animEffect transition="in" filter="wipe(up)">
                                      <p:cBhvr>
                                        <p:cTn id="106" dur="1000"/>
                                        <p:tgtEl>
                                          <p:spTgt spid="19"/>
                                        </p:tgtEl>
                                      </p:cBhvr>
                                    </p:animEffect>
                                  </p:childTnLst>
                                </p:cTn>
                              </p:par>
                            </p:childTnLst>
                          </p:cTn>
                        </p:par>
                        <p:par>
                          <p:cTn id="107" fill="hold">
                            <p:stCondLst>
                              <p:cond delay="1000"/>
                            </p:stCondLst>
                            <p:childTnLst>
                              <p:par>
                                <p:cTn id="108" presetID="22" presetClass="entr" presetSubtype="4" fill="hold" grpId="0" nodeType="afterEffect">
                                  <p:stCondLst>
                                    <p:cond delay="0"/>
                                  </p:stCondLst>
                                  <p:childTnLst>
                                    <p:set>
                                      <p:cBhvr>
                                        <p:cTn id="109" dur="1" fill="hold">
                                          <p:stCondLst>
                                            <p:cond delay="0"/>
                                          </p:stCondLst>
                                        </p:cTn>
                                        <p:tgtEl>
                                          <p:spTgt spid="93"/>
                                        </p:tgtEl>
                                        <p:attrNameLst>
                                          <p:attrName>style.visibility</p:attrName>
                                        </p:attrNameLst>
                                      </p:cBhvr>
                                      <p:to>
                                        <p:strVal val="visible"/>
                                      </p:to>
                                    </p:set>
                                    <p:animEffect transition="in" filter="wipe(down)">
                                      <p:cBhvr>
                                        <p:cTn id="110" dur="1000"/>
                                        <p:tgtEl>
                                          <p:spTgt spid="93"/>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17"/>
                                        </p:tgtEl>
                                        <p:attrNameLst>
                                          <p:attrName>style.visibility</p:attrName>
                                        </p:attrNameLst>
                                      </p:cBhvr>
                                      <p:to>
                                        <p:strVal val="visible"/>
                                      </p:to>
                                    </p:set>
                                    <p:animEffect transition="in" filter="wipe(left)">
                                      <p:cBhvr>
                                        <p:cTn id="115" dur="1000"/>
                                        <p:tgtEl>
                                          <p:spTgt spid="17"/>
                                        </p:tgtEl>
                                      </p:cBhvr>
                                    </p:animEffect>
                                  </p:childTnLst>
                                </p:cTn>
                              </p:par>
                            </p:childTnLst>
                          </p:cTn>
                        </p:par>
                        <p:par>
                          <p:cTn id="116" fill="hold">
                            <p:stCondLst>
                              <p:cond delay="1000"/>
                            </p:stCondLst>
                            <p:childTnLst>
                              <p:par>
                                <p:cTn id="117" presetID="10" presetClass="entr" presetSubtype="0" fill="hold" grpId="0" nodeType="afterEffect">
                                  <p:stCondLst>
                                    <p:cond delay="0"/>
                                  </p:stCondLst>
                                  <p:childTnLst>
                                    <p:set>
                                      <p:cBhvr>
                                        <p:cTn id="118" dur="1" fill="hold">
                                          <p:stCondLst>
                                            <p:cond delay="0"/>
                                          </p:stCondLst>
                                        </p:cTn>
                                        <p:tgtEl>
                                          <p:spTgt spid="90"/>
                                        </p:tgtEl>
                                        <p:attrNameLst>
                                          <p:attrName>style.visibility</p:attrName>
                                        </p:attrNameLst>
                                      </p:cBhvr>
                                      <p:to>
                                        <p:strVal val="visible"/>
                                      </p:to>
                                    </p:set>
                                    <p:animEffect transition="in" filter="fade">
                                      <p:cBhvr>
                                        <p:cTn id="119" dur="500"/>
                                        <p:tgtEl>
                                          <p:spTgt spid="90"/>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8"/>
                                        </p:tgtEl>
                                        <p:attrNameLst>
                                          <p:attrName>style.visibility</p:attrName>
                                        </p:attrNameLst>
                                      </p:cBhvr>
                                      <p:to>
                                        <p:strVal val="visible"/>
                                      </p:to>
                                    </p:set>
                                    <p:animEffect transition="in" filter="wipe(left)">
                                      <p:cBhvr>
                                        <p:cTn id="124" dur="1000"/>
                                        <p:tgtEl>
                                          <p:spTgt spid="18"/>
                                        </p:tgtEl>
                                      </p:cBhvr>
                                    </p:animEffect>
                                  </p:childTnLst>
                                </p:cTn>
                              </p:par>
                            </p:childTnLst>
                          </p:cTn>
                        </p:par>
                        <p:par>
                          <p:cTn id="125" fill="hold">
                            <p:stCondLst>
                              <p:cond delay="1000"/>
                            </p:stCondLst>
                            <p:childTnLst>
                              <p:par>
                                <p:cTn id="126" presetID="10" presetClass="entr" presetSubtype="0" fill="hold" grpId="0" nodeType="afterEffect">
                                  <p:stCondLst>
                                    <p:cond delay="0"/>
                                  </p:stCondLst>
                                  <p:childTnLst>
                                    <p:set>
                                      <p:cBhvr>
                                        <p:cTn id="127" dur="1" fill="hold">
                                          <p:stCondLst>
                                            <p:cond delay="0"/>
                                          </p:stCondLst>
                                        </p:cTn>
                                        <p:tgtEl>
                                          <p:spTgt spid="91"/>
                                        </p:tgtEl>
                                        <p:attrNameLst>
                                          <p:attrName>style.visibility</p:attrName>
                                        </p:attrNameLst>
                                      </p:cBhvr>
                                      <p:to>
                                        <p:strVal val="visible"/>
                                      </p:to>
                                    </p:set>
                                    <p:animEffect transition="in" filter="fade">
                                      <p:cBhvr>
                                        <p:cTn id="128" dur="500"/>
                                        <p:tgtEl>
                                          <p:spTgt spid="91"/>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82"/>
                                        </p:tgtEl>
                                        <p:attrNameLst>
                                          <p:attrName>style.visibility</p:attrName>
                                        </p:attrNameLst>
                                      </p:cBhvr>
                                      <p:to>
                                        <p:strVal val="visible"/>
                                      </p:to>
                                    </p:set>
                                    <p:animEffect transition="in" filter="fade">
                                      <p:cBhvr>
                                        <p:cTn id="133" dur="500"/>
                                        <p:tgtEl>
                                          <p:spTgt spid="82"/>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80"/>
                                        </p:tgtEl>
                                        <p:attrNameLst>
                                          <p:attrName>style.visibility</p:attrName>
                                        </p:attrNameLst>
                                      </p:cBhvr>
                                      <p:to>
                                        <p:strVal val="visible"/>
                                      </p:to>
                                    </p:set>
                                    <p:animEffect transition="in" filter="fade">
                                      <p:cBhvr>
                                        <p:cTn id="136" dur="500"/>
                                        <p:tgtEl>
                                          <p:spTgt spid="8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3"/>
                                        </p:tgtEl>
                                        <p:attrNameLst>
                                          <p:attrName>style.visibility</p:attrName>
                                        </p:attrNameLst>
                                      </p:cBhvr>
                                      <p:to>
                                        <p:strVal val="visible"/>
                                      </p:to>
                                    </p:set>
                                    <p:animEffect transition="in" filter="fade">
                                      <p:cBhvr>
                                        <p:cTn id="139" dur="500"/>
                                        <p:tgtEl>
                                          <p:spTgt spid="83"/>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81"/>
                                        </p:tgtEl>
                                        <p:attrNameLst>
                                          <p:attrName>style.visibility</p:attrName>
                                        </p:attrNameLst>
                                      </p:cBhvr>
                                      <p:to>
                                        <p:strVal val="visible"/>
                                      </p:to>
                                    </p:set>
                                    <p:animEffect transition="in" filter="fade">
                                      <p:cBhvr>
                                        <p:cTn id="142" dur="500"/>
                                        <p:tgtEl>
                                          <p:spTgt spid="81"/>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79"/>
                                        </p:tgtEl>
                                        <p:attrNameLst>
                                          <p:attrName>style.visibility</p:attrName>
                                        </p:attrNameLst>
                                      </p:cBhvr>
                                      <p:to>
                                        <p:strVal val="visible"/>
                                      </p:to>
                                    </p:set>
                                    <p:animEffect transition="in" filter="fade">
                                      <p:cBhvr>
                                        <p:cTn id="145" dur="500"/>
                                        <p:tgtEl>
                                          <p:spTgt spid="79"/>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1" fill="hold" grpId="0" nodeType="clickEffect">
                                  <p:stCondLst>
                                    <p:cond delay="0"/>
                                  </p:stCondLst>
                                  <p:childTnLst>
                                    <p:set>
                                      <p:cBhvr>
                                        <p:cTn id="149" dur="1" fill="hold">
                                          <p:stCondLst>
                                            <p:cond delay="0"/>
                                          </p:stCondLst>
                                        </p:cTn>
                                        <p:tgtEl>
                                          <p:spTgt spid="22"/>
                                        </p:tgtEl>
                                        <p:attrNameLst>
                                          <p:attrName>style.visibility</p:attrName>
                                        </p:attrNameLst>
                                      </p:cBhvr>
                                      <p:to>
                                        <p:strVal val="visible"/>
                                      </p:to>
                                    </p:set>
                                    <p:animEffect transition="in" filter="wipe(up)">
                                      <p:cBhvr>
                                        <p:cTn id="150" dur="1000"/>
                                        <p:tgtEl>
                                          <p:spTgt spid="22"/>
                                        </p:tgtEl>
                                      </p:cBhvr>
                                    </p:animEffect>
                                  </p:childTnLst>
                                </p:cTn>
                              </p:par>
                            </p:childTnLst>
                          </p:cTn>
                        </p:par>
                        <p:par>
                          <p:cTn id="151" fill="hold">
                            <p:stCondLst>
                              <p:cond delay="1000"/>
                            </p:stCondLst>
                            <p:childTnLst>
                              <p:par>
                                <p:cTn id="152" presetID="22" presetClass="entr" presetSubtype="1" fill="hold" grpId="0" nodeType="afterEffect">
                                  <p:stCondLst>
                                    <p:cond delay="0"/>
                                  </p:stCondLst>
                                  <p:childTnLst>
                                    <p:set>
                                      <p:cBhvr>
                                        <p:cTn id="153" dur="1" fill="hold">
                                          <p:stCondLst>
                                            <p:cond delay="0"/>
                                          </p:stCondLst>
                                        </p:cTn>
                                        <p:tgtEl>
                                          <p:spTgt spid="38"/>
                                        </p:tgtEl>
                                        <p:attrNameLst>
                                          <p:attrName>style.visibility</p:attrName>
                                        </p:attrNameLst>
                                      </p:cBhvr>
                                      <p:to>
                                        <p:strVal val="visible"/>
                                      </p:to>
                                    </p:set>
                                    <p:animEffect transition="in" filter="wipe(up)">
                                      <p:cBhvr>
                                        <p:cTn id="154" dur="1000"/>
                                        <p:tgtEl>
                                          <p:spTgt spid="38"/>
                                        </p:tgtEl>
                                      </p:cBhvr>
                                    </p:animEffect>
                                  </p:childTnLst>
                                </p:cTn>
                              </p:par>
                            </p:childTnLst>
                          </p:cTn>
                        </p:par>
                        <p:par>
                          <p:cTn id="155" fill="hold">
                            <p:stCondLst>
                              <p:cond delay="2000"/>
                            </p:stCondLst>
                            <p:childTnLst>
                              <p:par>
                                <p:cTn id="156" presetID="22" presetClass="entr" presetSubtype="1" fill="hold" grpId="0" nodeType="afterEffect">
                                  <p:stCondLst>
                                    <p:cond delay="0"/>
                                  </p:stCondLst>
                                  <p:childTnLst>
                                    <p:set>
                                      <p:cBhvr>
                                        <p:cTn id="157" dur="1" fill="hold">
                                          <p:stCondLst>
                                            <p:cond delay="0"/>
                                          </p:stCondLst>
                                        </p:cTn>
                                        <p:tgtEl>
                                          <p:spTgt spid="46"/>
                                        </p:tgtEl>
                                        <p:attrNameLst>
                                          <p:attrName>style.visibility</p:attrName>
                                        </p:attrNameLst>
                                      </p:cBhvr>
                                      <p:to>
                                        <p:strVal val="visible"/>
                                      </p:to>
                                    </p:set>
                                    <p:animEffect transition="in" filter="wipe(up)">
                                      <p:cBhvr>
                                        <p:cTn id="158" dur="1000"/>
                                        <p:tgtEl>
                                          <p:spTgt spid="46"/>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4" fill="hold" grpId="0" nodeType="clickEffect">
                                  <p:stCondLst>
                                    <p:cond delay="0"/>
                                  </p:stCondLst>
                                  <p:childTnLst>
                                    <p:set>
                                      <p:cBhvr>
                                        <p:cTn id="162" dur="1" fill="hold">
                                          <p:stCondLst>
                                            <p:cond delay="0"/>
                                          </p:stCondLst>
                                        </p:cTn>
                                        <p:tgtEl>
                                          <p:spTgt spid="20"/>
                                        </p:tgtEl>
                                        <p:attrNameLst>
                                          <p:attrName>style.visibility</p:attrName>
                                        </p:attrNameLst>
                                      </p:cBhvr>
                                      <p:to>
                                        <p:strVal val="visible"/>
                                      </p:to>
                                    </p:set>
                                    <p:animEffect transition="in" filter="wipe(down)">
                                      <p:cBhvr>
                                        <p:cTn id="163" dur="1000"/>
                                        <p:tgtEl>
                                          <p:spTgt spid="20"/>
                                        </p:tgtEl>
                                      </p:cBhvr>
                                    </p:animEffect>
                                  </p:childTnLst>
                                </p:cTn>
                              </p:par>
                            </p:childTnLst>
                          </p:cTn>
                        </p:par>
                        <p:par>
                          <p:cTn id="164" fill="hold">
                            <p:stCondLst>
                              <p:cond delay="1000"/>
                            </p:stCondLst>
                            <p:childTnLst>
                              <p:par>
                                <p:cTn id="165" presetID="22" presetClass="entr" presetSubtype="4" fill="hold" grpId="0" nodeType="afterEffect">
                                  <p:stCondLst>
                                    <p:cond delay="0"/>
                                  </p:stCondLst>
                                  <p:childTnLst>
                                    <p:set>
                                      <p:cBhvr>
                                        <p:cTn id="166" dur="1" fill="hold">
                                          <p:stCondLst>
                                            <p:cond delay="0"/>
                                          </p:stCondLst>
                                        </p:cTn>
                                        <p:tgtEl>
                                          <p:spTgt spid="92"/>
                                        </p:tgtEl>
                                        <p:attrNameLst>
                                          <p:attrName>style.visibility</p:attrName>
                                        </p:attrNameLst>
                                      </p:cBhvr>
                                      <p:to>
                                        <p:strVal val="visible"/>
                                      </p:to>
                                    </p:set>
                                    <p:animEffect transition="in" filter="wipe(down)">
                                      <p:cBhvr>
                                        <p:cTn id="167" dur="1000"/>
                                        <p:tgtEl>
                                          <p:spTgt spid="92"/>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1" fill="hold" grpId="0" nodeType="clickEffect">
                                  <p:stCondLst>
                                    <p:cond delay="0"/>
                                  </p:stCondLst>
                                  <p:childTnLst>
                                    <p:set>
                                      <p:cBhvr>
                                        <p:cTn id="171" dur="1" fill="hold">
                                          <p:stCondLst>
                                            <p:cond delay="0"/>
                                          </p:stCondLst>
                                        </p:cTn>
                                        <p:tgtEl>
                                          <p:spTgt spid="21"/>
                                        </p:tgtEl>
                                        <p:attrNameLst>
                                          <p:attrName>style.visibility</p:attrName>
                                        </p:attrNameLst>
                                      </p:cBhvr>
                                      <p:to>
                                        <p:strVal val="visible"/>
                                      </p:to>
                                    </p:set>
                                    <p:animEffect transition="in" filter="wipe(up)">
                                      <p:cBhvr>
                                        <p:cTn id="172" dur="1000"/>
                                        <p:tgtEl>
                                          <p:spTgt spid="21"/>
                                        </p:tgtEl>
                                      </p:cBhvr>
                                    </p:animEffect>
                                  </p:childTnLst>
                                </p:cTn>
                              </p:par>
                            </p:childTnLst>
                          </p:cTn>
                        </p:par>
                        <p:par>
                          <p:cTn id="173" fill="hold">
                            <p:stCondLst>
                              <p:cond delay="1000"/>
                            </p:stCondLst>
                            <p:childTnLst>
                              <p:par>
                                <p:cTn id="174" presetID="10" presetClass="entr" presetSubtype="0" fill="hold" grpId="0" nodeType="afterEffect">
                                  <p:stCondLst>
                                    <p:cond delay="0"/>
                                  </p:stCondLst>
                                  <p:childTnLst>
                                    <p:set>
                                      <p:cBhvr>
                                        <p:cTn id="175" dur="1" fill="hold">
                                          <p:stCondLst>
                                            <p:cond delay="0"/>
                                          </p:stCondLst>
                                        </p:cTn>
                                        <p:tgtEl>
                                          <p:spTgt spid="96"/>
                                        </p:tgtEl>
                                        <p:attrNameLst>
                                          <p:attrName>style.visibility</p:attrName>
                                        </p:attrNameLst>
                                      </p:cBhvr>
                                      <p:to>
                                        <p:strVal val="visible"/>
                                      </p:to>
                                    </p:set>
                                    <p:animEffect transition="in" filter="fade">
                                      <p:cBhvr>
                                        <p:cTn id="176" dur="500"/>
                                        <p:tgtEl>
                                          <p:spTgt spid="96"/>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1" fill="hold" grpId="0" nodeType="clickEffect">
                                  <p:stCondLst>
                                    <p:cond delay="0"/>
                                  </p:stCondLst>
                                  <p:childTnLst>
                                    <p:set>
                                      <p:cBhvr>
                                        <p:cTn id="180" dur="1" fill="hold">
                                          <p:stCondLst>
                                            <p:cond delay="0"/>
                                          </p:stCondLst>
                                        </p:cTn>
                                        <p:tgtEl>
                                          <p:spTgt spid="23"/>
                                        </p:tgtEl>
                                        <p:attrNameLst>
                                          <p:attrName>style.visibility</p:attrName>
                                        </p:attrNameLst>
                                      </p:cBhvr>
                                      <p:to>
                                        <p:strVal val="visible"/>
                                      </p:to>
                                    </p:set>
                                    <p:animEffect transition="in" filter="wipe(up)">
                                      <p:cBhvr>
                                        <p:cTn id="181" dur="1000"/>
                                        <p:tgtEl>
                                          <p:spTgt spid="23"/>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4" fill="hold" grpId="0" nodeType="clickEffect">
                                  <p:stCondLst>
                                    <p:cond delay="0"/>
                                  </p:stCondLst>
                                  <p:childTnLst>
                                    <p:set>
                                      <p:cBhvr>
                                        <p:cTn id="185" dur="1" fill="hold">
                                          <p:stCondLst>
                                            <p:cond delay="0"/>
                                          </p:stCondLst>
                                        </p:cTn>
                                        <p:tgtEl>
                                          <p:spTgt spid="27"/>
                                        </p:tgtEl>
                                        <p:attrNameLst>
                                          <p:attrName>style.visibility</p:attrName>
                                        </p:attrNameLst>
                                      </p:cBhvr>
                                      <p:to>
                                        <p:strVal val="visible"/>
                                      </p:to>
                                    </p:set>
                                    <p:animEffect transition="in" filter="wipe(down)">
                                      <p:cBhvr>
                                        <p:cTn id="186" dur="1000"/>
                                        <p:tgtEl>
                                          <p:spTgt spid="27"/>
                                        </p:tgtEl>
                                      </p:cBhvr>
                                    </p:animEffect>
                                  </p:childTnLst>
                                </p:cTn>
                              </p:par>
                            </p:childTnLst>
                          </p:cTn>
                        </p:par>
                        <p:par>
                          <p:cTn id="187" fill="hold">
                            <p:stCondLst>
                              <p:cond delay="1000"/>
                            </p:stCondLst>
                            <p:childTnLst>
                              <p:par>
                                <p:cTn id="188" presetID="22" presetClass="entr" presetSubtype="4" fill="hold" grpId="0" nodeType="afterEffect">
                                  <p:stCondLst>
                                    <p:cond delay="0"/>
                                  </p:stCondLst>
                                  <p:childTnLst>
                                    <p:set>
                                      <p:cBhvr>
                                        <p:cTn id="189" dur="1" fill="hold">
                                          <p:stCondLst>
                                            <p:cond delay="0"/>
                                          </p:stCondLst>
                                        </p:cTn>
                                        <p:tgtEl>
                                          <p:spTgt spid="24"/>
                                        </p:tgtEl>
                                        <p:attrNameLst>
                                          <p:attrName>style.visibility</p:attrName>
                                        </p:attrNameLst>
                                      </p:cBhvr>
                                      <p:to>
                                        <p:strVal val="visible"/>
                                      </p:to>
                                    </p:set>
                                    <p:animEffect transition="in" filter="wipe(down)">
                                      <p:cBhvr>
                                        <p:cTn id="190" dur="1000"/>
                                        <p:tgtEl>
                                          <p:spTgt spid="24"/>
                                        </p:tgtEl>
                                      </p:cBhvr>
                                    </p:animEffect>
                                  </p:childTnLst>
                                </p:cTn>
                              </p:par>
                            </p:childTnLst>
                          </p:cTn>
                        </p:par>
                      </p:childTnLst>
                    </p:cTn>
                  </p:par>
                  <p:par>
                    <p:cTn id="191" fill="hold">
                      <p:stCondLst>
                        <p:cond delay="indefinite"/>
                      </p:stCondLst>
                      <p:childTnLst>
                        <p:par>
                          <p:cTn id="192" fill="hold">
                            <p:stCondLst>
                              <p:cond delay="0"/>
                            </p:stCondLst>
                            <p:childTnLst>
                              <p:par>
                                <p:cTn id="193" presetID="22" presetClass="entr" presetSubtype="4" fill="hold" grpId="0" nodeType="clickEffect">
                                  <p:stCondLst>
                                    <p:cond delay="0"/>
                                  </p:stCondLst>
                                  <p:childTnLst>
                                    <p:set>
                                      <p:cBhvr>
                                        <p:cTn id="194" dur="1" fill="hold">
                                          <p:stCondLst>
                                            <p:cond delay="0"/>
                                          </p:stCondLst>
                                        </p:cTn>
                                        <p:tgtEl>
                                          <p:spTgt spid="26"/>
                                        </p:tgtEl>
                                        <p:attrNameLst>
                                          <p:attrName>style.visibility</p:attrName>
                                        </p:attrNameLst>
                                      </p:cBhvr>
                                      <p:to>
                                        <p:strVal val="visible"/>
                                      </p:to>
                                    </p:set>
                                    <p:animEffect transition="in" filter="wipe(down)">
                                      <p:cBhvr>
                                        <p:cTn id="195" dur="1000"/>
                                        <p:tgtEl>
                                          <p:spTgt spid="26"/>
                                        </p:tgtEl>
                                      </p:cBhvr>
                                    </p:animEffect>
                                  </p:childTnLst>
                                </p:cTn>
                              </p:par>
                            </p:childTnLst>
                          </p:cTn>
                        </p:par>
                        <p:par>
                          <p:cTn id="196" fill="hold">
                            <p:stCondLst>
                              <p:cond delay="1000"/>
                            </p:stCondLst>
                            <p:childTnLst>
                              <p:par>
                                <p:cTn id="197" presetID="22" presetClass="entr" presetSubtype="4" fill="hold" grpId="0" nodeType="afterEffect">
                                  <p:stCondLst>
                                    <p:cond delay="0"/>
                                  </p:stCondLst>
                                  <p:childTnLst>
                                    <p:set>
                                      <p:cBhvr>
                                        <p:cTn id="198" dur="1" fill="hold">
                                          <p:stCondLst>
                                            <p:cond delay="0"/>
                                          </p:stCondLst>
                                        </p:cTn>
                                        <p:tgtEl>
                                          <p:spTgt spid="25"/>
                                        </p:tgtEl>
                                        <p:attrNameLst>
                                          <p:attrName>style.visibility</p:attrName>
                                        </p:attrNameLst>
                                      </p:cBhvr>
                                      <p:to>
                                        <p:strVal val="visible"/>
                                      </p:to>
                                    </p:set>
                                    <p:animEffect transition="in" filter="wipe(down)">
                                      <p:cBhvr>
                                        <p:cTn id="199" dur="1000"/>
                                        <p:tgtEl>
                                          <p:spTgt spid="25"/>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1" fill="hold" grpId="0" nodeType="clickEffect">
                                  <p:stCondLst>
                                    <p:cond delay="0"/>
                                  </p:stCondLst>
                                  <p:childTnLst>
                                    <p:set>
                                      <p:cBhvr>
                                        <p:cTn id="203" dur="1" fill="hold">
                                          <p:stCondLst>
                                            <p:cond delay="0"/>
                                          </p:stCondLst>
                                        </p:cTn>
                                        <p:tgtEl>
                                          <p:spTgt spid="28"/>
                                        </p:tgtEl>
                                        <p:attrNameLst>
                                          <p:attrName>style.visibility</p:attrName>
                                        </p:attrNameLst>
                                      </p:cBhvr>
                                      <p:to>
                                        <p:strVal val="visible"/>
                                      </p:to>
                                    </p:set>
                                    <p:animEffect transition="in" filter="wipe(up)">
                                      <p:cBhvr>
                                        <p:cTn id="204" dur="1000"/>
                                        <p:tgtEl>
                                          <p:spTgt spid="28"/>
                                        </p:tgtEl>
                                      </p:cBhvr>
                                    </p:animEffect>
                                  </p:childTnLst>
                                </p:cTn>
                              </p:par>
                            </p:childTnLst>
                          </p:cTn>
                        </p:par>
                        <p:par>
                          <p:cTn id="205" fill="hold">
                            <p:stCondLst>
                              <p:cond delay="1000"/>
                            </p:stCondLst>
                            <p:childTnLst>
                              <p:par>
                                <p:cTn id="206" presetID="22" presetClass="entr" presetSubtype="1" fill="hold" grpId="0" nodeType="afterEffect">
                                  <p:stCondLst>
                                    <p:cond delay="0"/>
                                  </p:stCondLst>
                                  <p:childTnLst>
                                    <p:set>
                                      <p:cBhvr>
                                        <p:cTn id="207" dur="1" fill="hold">
                                          <p:stCondLst>
                                            <p:cond delay="0"/>
                                          </p:stCondLst>
                                        </p:cTn>
                                        <p:tgtEl>
                                          <p:spTgt spid="29"/>
                                        </p:tgtEl>
                                        <p:attrNameLst>
                                          <p:attrName>style.visibility</p:attrName>
                                        </p:attrNameLst>
                                      </p:cBhvr>
                                      <p:to>
                                        <p:strVal val="visible"/>
                                      </p:to>
                                    </p:set>
                                    <p:animEffect transition="in" filter="wipe(up)">
                                      <p:cBhvr>
                                        <p:cTn id="208" dur="1000"/>
                                        <p:tgtEl>
                                          <p:spTgt spid="29"/>
                                        </p:tgtEl>
                                      </p:cBhvr>
                                    </p:animEffect>
                                  </p:childTnLst>
                                </p:cTn>
                              </p:par>
                            </p:childTnLst>
                          </p:cTn>
                        </p:par>
                      </p:childTnLst>
                    </p:cTn>
                  </p:par>
                  <p:par>
                    <p:cTn id="209" fill="hold">
                      <p:stCondLst>
                        <p:cond delay="indefinite"/>
                      </p:stCondLst>
                      <p:childTnLst>
                        <p:par>
                          <p:cTn id="210" fill="hold">
                            <p:stCondLst>
                              <p:cond delay="0"/>
                            </p:stCondLst>
                            <p:childTnLst>
                              <p:par>
                                <p:cTn id="211" presetID="22" presetClass="entr" presetSubtype="4" fill="hold" grpId="0" nodeType="clickEffect">
                                  <p:stCondLst>
                                    <p:cond delay="0"/>
                                  </p:stCondLst>
                                  <p:childTnLst>
                                    <p:set>
                                      <p:cBhvr>
                                        <p:cTn id="212" dur="1" fill="hold">
                                          <p:stCondLst>
                                            <p:cond delay="0"/>
                                          </p:stCondLst>
                                        </p:cTn>
                                        <p:tgtEl>
                                          <p:spTgt spid="33"/>
                                        </p:tgtEl>
                                        <p:attrNameLst>
                                          <p:attrName>style.visibility</p:attrName>
                                        </p:attrNameLst>
                                      </p:cBhvr>
                                      <p:to>
                                        <p:strVal val="visible"/>
                                      </p:to>
                                    </p:set>
                                    <p:animEffect transition="in" filter="wipe(down)">
                                      <p:cBhvr>
                                        <p:cTn id="213" dur="1000"/>
                                        <p:tgtEl>
                                          <p:spTgt spid="33"/>
                                        </p:tgtEl>
                                      </p:cBhvr>
                                    </p:animEffect>
                                  </p:childTnLst>
                                </p:cTn>
                              </p:par>
                            </p:childTnLst>
                          </p:cTn>
                        </p:par>
                        <p:par>
                          <p:cTn id="214" fill="hold">
                            <p:stCondLst>
                              <p:cond delay="1000"/>
                            </p:stCondLst>
                            <p:childTnLst>
                              <p:par>
                                <p:cTn id="215" presetID="22" presetClass="entr" presetSubtype="4" fill="hold" grpId="0" nodeType="afterEffect">
                                  <p:stCondLst>
                                    <p:cond delay="0"/>
                                  </p:stCondLst>
                                  <p:childTnLst>
                                    <p:set>
                                      <p:cBhvr>
                                        <p:cTn id="216" dur="1" fill="hold">
                                          <p:stCondLst>
                                            <p:cond delay="0"/>
                                          </p:stCondLst>
                                        </p:cTn>
                                        <p:tgtEl>
                                          <p:spTgt spid="30"/>
                                        </p:tgtEl>
                                        <p:attrNameLst>
                                          <p:attrName>style.visibility</p:attrName>
                                        </p:attrNameLst>
                                      </p:cBhvr>
                                      <p:to>
                                        <p:strVal val="visible"/>
                                      </p:to>
                                    </p:set>
                                    <p:animEffect transition="in" filter="wipe(down)">
                                      <p:cBhvr>
                                        <p:cTn id="217" dur="1000"/>
                                        <p:tgtEl>
                                          <p:spTgt spid="30"/>
                                        </p:tgtEl>
                                      </p:cBhvr>
                                    </p:animEffect>
                                  </p:childTnLst>
                                </p:cTn>
                              </p:par>
                            </p:childTnLst>
                          </p:cTn>
                        </p:par>
                        <p:par>
                          <p:cTn id="218" fill="hold">
                            <p:stCondLst>
                              <p:cond delay="2000"/>
                            </p:stCondLst>
                            <p:childTnLst>
                              <p:par>
                                <p:cTn id="219" presetID="22" presetClass="entr" presetSubtype="1" fill="hold" grpId="0" nodeType="afterEffect">
                                  <p:stCondLst>
                                    <p:cond delay="0"/>
                                  </p:stCondLst>
                                  <p:childTnLst>
                                    <p:set>
                                      <p:cBhvr>
                                        <p:cTn id="220" dur="1" fill="hold">
                                          <p:stCondLst>
                                            <p:cond delay="0"/>
                                          </p:stCondLst>
                                        </p:cTn>
                                        <p:tgtEl>
                                          <p:spTgt spid="31"/>
                                        </p:tgtEl>
                                        <p:attrNameLst>
                                          <p:attrName>style.visibility</p:attrName>
                                        </p:attrNameLst>
                                      </p:cBhvr>
                                      <p:to>
                                        <p:strVal val="visible"/>
                                      </p:to>
                                    </p:set>
                                    <p:animEffect transition="in" filter="wipe(up)">
                                      <p:cBhvr>
                                        <p:cTn id="221" dur="1000"/>
                                        <p:tgtEl>
                                          <p:spTgt spid="31"/>
                                        </p:tgtEl>
                                      </p:cBhvr>
                                    </p:animEffect>
                                  </p:childTnLst>
                                </p:cTn>
                              </p:par>
                            </p:childTnLst>
                          </p:cTn>
                        </p:par>
                        <p:par>
                          <p:cTn id="222" fill="hold">
                            <p:stCondLst>
                              <p:cond delay="3000"/>
                            </p:stCondLst>
                            <p:childTnLst>
                              <p:par>
                                <p:cTn id="223" presetID="22" presetClass="entr" presetSubtype="1" fill="hold" grpId="0" nodeType="afterEffect">
                                  <p:stCondLst>
                                    <p:cond delay="0"/>
                                  </p:stCondLst>
                                  <p:childTnLst>
                                    <p:set>
                                      <p:cBhvr>
                                        <p:cTn id="224" dur="1" fill="hold">
                                          <p:stCondLst>
                                            <p:cond delay="0"/>
                                          </p:stCondLst>
                                        </p:cTn>
                                        <p:tgtEl>
                                          <p:spTgt spid="32"/>
                                        </p:tgtEl>
                                        <p:attrNameLst>
                                          <p:attrName>style.visibility</p:attrName>
                                        </p:attrNameLst>
                                      </p:cBhvr>
                                      <p:to>
                                        <p:strVal val="visible"/>
                                      </p:to>
                                    </p:set>
                                    <p:animEffect transition="in" filter="wipe(up)">
                                      <p:cBhvr>
                                        <p:cTn id="225" dur="1000"/>
                                        <p:tgtEl>
                                          <p:spTgt spid="32"/>
                                        </p:tgtEl>
                                      </p:cBhvr>
                                    </p:animEffect>
                                  </p:childTnLst>
                                </p:cTn>
                              </p:par>
                            </p:childTnLst>
                          </p:cTn>
                        </p:par>
                      </p:childTnLst>
                    </p:cTn>
                  </p:par>
                  <p:par>
                    <p:cTn id="226" fill="hold">
                      <p:stCondLst>
                        <p:cond delay="indefinite"/>
                      </p:stCondLst>
                      <p:childTnLst>
                        <p:par>
                          <p:cTn id="227" fill="hold">
                            <p:stCondLst>
                              <p:cond delay="0"/>
                            </p:stCondLst>
                            <p:childTnLst>
                              <p:par>
                                <p:cTn id="228" presetID="22" presetClass="entr" presetSubtype="1" fill="hold" grpId="0" nodeType="clickEffect">
                                  <p:stCondLst>
                                    <p:cond delay="0"/>
                                  </p:stCondLst>
                                  <p:childTnLst>
                                    <p:set>
                                      <p:cBhvr>
                                        <p:cTn id="229" dur="1" fill="hold">
                                          <p:stCondLst>
                                            <p:cond delay="0"/>
                                          </p:stCondLst>
                                        </p:cTn>
                                        <p:tgtEl>
                                          <p:spTgt spid="39"/>
                                        </p:tgtEl>
                                        <p:attrNameLst>
                                          <p:attrName>style.visibility</p:attrName>
                                        </p:attrNameLst>
                                      </p:cBhvr>
                                      <p:to>
                                        <p:strVal val="visible"/>
                                      </p:to>
                                    </p:set>
                                    <p:animEffect transition="in" filter="wipe(up)">
                                      <p:cBhvr>
                                        <p:cTn id="230" dur="1000"/>
                                        <p:tgtEl>
                                          <p:spTgt spid="39"/>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4" fill="hold" grpId="0" nodeType="clickEffect">
                                  <p:stCondLst>
                                    <p:cond delay="0"/>
                                  </p:stCondLst>
                                  <p:childTnLst>
                                    <p:set>
                                      <p:cBhvr>
                                        <p:cTn id="234" dur="1" fill="hold">
                                          <p:stCondLst>
                                            <p:cond delay="0"/>
                                          </p:stCondLst>
                                        </p:cTn>
                                        <p:tgtEl>
                                          <p:spTgt spid="41"/>
                                        </p:tgtEl>
                                        <p:attrNameLst>
                                          <p:attrName>style.visibility</p:attrName>
                                        </p:attrNameLst>
                                      </p:cBhvr>
                                      <p:to>
                                        <p:strVal val="visible"/>
                                      </p:to>
                                    </p:set>
                                    <p:animEffect transition="in" filter="wipe(down)">
                                      <p:cBhvr>
                                        <p:cTn id="235" dur="1000"/>
                                        <p:tgtEl>
                                          <p:spTgt spid="41"/>
                                        </p:tgtEl>
                                      </p:cBhvr>
                                    </p:animEffect>
                                  </p:childTnLst>
                                </p:cTn>
                              </p:par>
                            </p:childTnLst>
                          </p:cTn>
                        </p:par>
                        <p:par>
                          <p:cTn id="236" fill="hold">
                            <p:stCondLst>
                              <p:cond delay="1000"/>
                            </p:stCondLst>
                            <p:childTnLst>
                              <p:par>
                                <p:cTn id="237" presetID="22" presetClass="entr" presetSubtype="4" fill="hold" grpId="0" nodeType="afterEffect">
                                  <p:stCondLst>
                                    <p:cond delay="0"/>
                                  </p:stCondLst>
                                  <p:childTnLst>
                                    <p:set>
                                      <p:cBhvr>
                                        <p:cTn id="238" dur="1" fill="hold">
                                          <p:stCondLst>
                                            <p:cond delay="0"/>
                                          </p:stCondLst>
                                        </p:cTn>
                                        <p:tgtEl>
                                          <p:spTgt spid="40"/>
                                        </p:tgtEl>
                                        <p:attrNameLst>
                                          <p:attrName>style.visibility</p:attrName>
                                        </p:attrNameLst>
                                      </p:cBhvr>
                                      <p:to>
                                        <p:strVal val="visible"/>
                                      </p:to>
                                    </p:set>
                                    <p:animEffect transition="in" filter="wipe(down)">
                                      <p:cBhvr>
                                        <p:cTn id="239" dur="1000"/>
                                        <p:tgtEl>
                                          <p:spTgt spid="40"/>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1" fill="hold" grpId="0" nodeType="clickEffect">
                                  <p:stCondLst>
                                    <p:cond delay="0"/>
                                  </p:stCondLst>
                                  <p:childTnLst>
                                    <p:set>
                                      <p:cBhvr>
                                        <p:cTn id="243" dur="1" fill="hold">
                                          <p:stCondLst>
                                            <p:cond delay="0"/>
                                          </p:stCondLst>
                                        </p:cTn>
                                        <p:tgtEl>
                                          <p:spTgt spid="37"/>
                                        </p:tgtEl>
                                        <p:attrNameLst>
                                          <p:attrName>style.visibility</p:attrName>
                                        </p:attrNameLst>
                                      </p:cBhvr>
                                      <p:to>
                                        <p:strVal val="visible"/>
                                      </p:to>
                                    </p:set>
                                    <p:animEffect transition="in" filter="wipe(up)">
                                      <p:cBhvr>
                                        <p:cTn id="244" dur="1000"/>
                                        <p:tgtEl>
                                          <p:spTgt spid="37"/>
                                        </p:tgtEl>
                                      </p:cBhvr>
                                    </p:animEffect>
                                  </p:childTnLst>
                                </p:cTn>
                              </p:par>
                            </p:childTnLst>
                          </p:cTn>
                        </p:par>
                        <p:par>
                          <p:cTn id="245" fill="hold">
                            <p:stCondLst>
                              <p:cond delay="1000"/>
                            </p:stCondLst>
                            <p:childTnLst>
                              <p:par>
                                <p:cTn id="246" presetID="22" presetClass="entr" presetSubtype="1" fill="hold" grpId="0" nodeType="afterEffect">
                                  <p:stCondLst>
                                    <p:cond delay="0"/>
                                  </p:stCondLst>
                                  <p:childTnLst>
                                    <p:set>
                                      <p:cBhvr>
                                        <p:cTn id="247" dur="1" fill="hold">
                                          <p:stCondLst>
                                            <p:cond delay="0"/>
                                          </p:stCondLst>
                                        </p:cTn>
                                        <p:tgtEl>
                                          <p:spTgt spid="36"/>
                                        </p:tgtEl>
                                        <p:attrNameLst>
                                          <p:attrName>style.visibility</p:attrName>
                                        </p:attrNameLst>
                                      </p:cBhvr>
                                      <p:to>
                                        <p:strVal val="visible"/>
                                      </p:to>
                                    </p:set>
                                    <p:animEffect transition="in" filter="wipe(up)">
                                      <p:cBhvr>
                                        <p:cTn id="248" dur="1000"/>
                                        <p:tgtEl>
                                          <p:spTgt spid="36"/>
                                        </p:tgtEl>
                                      </p:cBhvr>
                                    </p:animEffect>
                                  </p:childTnLst>
                                </p:cTn>
                              </p:par>
                            </p:childTnLst>
                          </p:cTn>
                        </p:par>
                      </p:childTnLst>
                    </p:cTn>
                  </p:par>
                  <p:par>
                    <p:cTn id="249" fill="hold">
                      <p:stCondLst>
                        <p:cond delay="indefinite"/>
                      </p:stCondLst>
                      <p:childTnLst>
                        <p:par>
                          <p:cTn id="250" fill="hold">
                            <p:stCondLst>
                              <p:cond delay="0"/>
                            </p:stCondLst>
                            <p:childTnLst>
                              <p:par>
                                <p:cTn id="251" presetID="22" presetClass="entr" presetSubtype="1" fill="hold" grpId="0" nodeType="clickEffect">
                                  <p:stCondLst>
                                    <p:cond delay="0"/>
                                  </p:stCondLst>
                                  <p:childTnLst>
                                    <p:set>
                                      <p:cBhvr>
                                        <p:cTn id="252" dur="1" fill="hold">
                                          <p:stCondLst>
                                            <p:cond delay="0"/>
                                          </p:stCondLst>
                                        </p:cTn>
                                        <p:tgtEl>
                                          <p:spTgt spid="42"/>
                                        </p:tgtEl>
                                        <p:attrNameLst>
                                          <p:attrName>style.visibility</p:attrName>
                                        </p:attrNameLst>
                                      </p:cBhvr>
                                      <p:to>
                                        <p:strVal val="visible"/>
                                      </p:to>
                                    </p:set>
                                    <p:animEffect transition="in" filter="wipe(up)">
                                      <p:cBhvr>
                                        <p:cTn id="253" dur="1000"/>
                                        <p:tgtEl>
                                          <p:spTgt spid="42"/>
                                        </p:tgtEl>
                                      </p:cBhvr>
                                    </p:animEffect>
                                  </p:childTnLst>
                                </p:cTn>
                              </p:par>
                            </p:childTnLst>
                          </p:cTn>
                        </p:par>
                        <p:par>
                          <p:cTn id="254" fill="hold">
                            <p:stCondLst>
                              <p:cond delay="1000"/>
                            </p:stCondLst>
                            <p:childTnLst>
                              <p:par>
                                <p:cTn id="255" presetID="22" presetClass="entr" presetSubtype="1" fill="hold" grpId="0" nodeType="afterEffect">
                                  <p:stCondLst>
                                    <p:cond delay="0"/>
                                  </p:stCondLst>
                                  <p:childTnLst>
                                    <p:set>
                                      <p:cBhvr>
                                        <p:cTn id="256" dur="1" fill="hold">
                                          <p:stCondLst>
                                            <p:cond delay="0"/>
                                          </p:stCondLst>
                                        </p:cTn>
                                        <p:tgtEl>
                                          <p:spTgt spid="53"/>
                                        </p:tgtEl>
                                        <p:attrNameLst>
                                          <p:attrName>style.visibility</p:attrName>
                                        </p:attrNameLst>
                                      </p:cBhvr>
                                      <p:to>
                                        <p:strVal val="visible"/>
                                      </p:to>
                                    </p:set>
                                    <p:animEffect transition="in" filter="wipe(up)">
                                      <p:cBhvr>
                                        <p:cTn id="257" dur="1000"/>
                                        <p:tgtEl>
                                          <p:spTgt spid="53"/>
                                        </p:tgtEl>
                                      </p:cBhvr>
                                    </p:animEffect>
                                  </p:childTnLst>
                                </p:cTn>
                              </p:par>
                            </p:childTnLst>
                          </p:cTn>
                        </p:par>
                      </p:childTnLst>
                    </p:cTn>
                  </p:par>
                  <p:par>
                    <p:cTn id="258" fill="hold">
                      <p:stCondLst>
                        <p:cond delay="indefinite"/>
                      </p:stCondLst>
                      <p:childTnLst>
                        <p:par>
                          <p:cTn id="259" fill="hold">
                            <p:stCondLst>
                              <p:cond delay="0"/>
                            </p:stCondLst>
                            <p:childTnLst>
                              <p:par>
                                <p:cTn id="260" presetID="22" presetClass="entr" presetSubtype="4" fill="hold" grpId="0" nodeType="clickEffect">
                                  <p:stCondLst>
                                    <p:cond delay="0"/>
                                  </p:stCondLst>
                                  <p:childTnLst>
                                    <p:set>
                                      <p:cBhvr>
                                        <p:cTn id="261" dur="1" fill="hold">
                                          <p:stCondLst>
                                            <p:cond delay="0"/>
                                          </p:stCondLst>
                                        </p:cTn>
                                        <p:tgtEl>
                                          <p:spTgt spid="44"/>
                                        </p:tgtEl>
                                        <p:attrNameLst>
                                          <p:attrName>style.visibility</p:attrName>
                                        </p:attrNameLst>
                                      </p:cBhvr>
                                      <p:to>
                                        <p:strVal val="visible"/>
                                      </p:to>
                                    </p:set>
                                    <p:animEffect transition="in" filter="wipe(down)">
                                      <p:cBhvr>
                                        <p:cTn id="262" dur="1000"/>
                                        <p:tgtEl>
                                          <p:spTgt spid="44"/>
                                        </p:tgtEl>
                                      </p:cBhvr>
                                    </p:animEffect>
                                  </p:childTnLst>
                                </p:cTn>
                              </p:par>
                            </p:childTnLst>
                          </p:cTn>
                        </p:par>
                        <p:par>
                          <p:cTn id="263" fill="hold">
                            <p:stCondLst>
                              <p:cond delay="1000"/>
                            </p:stCondLst>
                            <p:childTnLst>
                              <p:par>
                                <p:cTn id="264" presetID="22" presetClass="entr" presetSubtype="1" fill="hold" grpId="0" nodeType="afterEffect">
                                  <p:stCondLst>
                                    <p:cond delay="0"/>
                                  </p:stCondLst>
                                  <p:childTnLst>
                                    <p:set>
                                      <p:cBhvr>
                                        <p:cTn id="265" dur="1" fill="hold">
                                          <p:stCondLst>
                                            <p:cond delay="0"/>
                                          </p:stCondLst>
                                        </p:cTn>
                                        <p:tgtEl>
                                          <p:spTgt spid="45"/>
                                        </p:tgtEl>
                                        <p:attrNameLst>
                                          <p:attrName>style.visibility</p:attrName>
                                        </p:attrNameLst>
                                      </p:cBhvr>
                                      <p:to>
                                        <p:strVal val="visible"/>
                                      </p:to>
                                    </p:set>
                                    <p:animEffect transition="in" filter="wipe(up)">
                                      <p:cBhvr>
                                        <p:cTn id="266" dur="1000"/>
                                        <p:tgtEl>
                                          <p:spTgt spid="45"/>
                                        </p:tgtEl>
                                      </p:cBhvr>
                                    </p:animEffect>
                                  </p:childTnLst>
                                </p:cTn>
                              </p:par>
                            </p:childTnLst>
                          </p:cTn>
                        </p:par>
                        <p:par>
                          <p:cTn id="267" fill="hold">
                            <p:stCondLst>
                              <p:cond delay="2000"/>
                            </p:stCondLst>
                            <p:childTnLst>
                              <p:par>
                                <p:cTn id="268" presetID="22" presetClass="entr" presetSubtype="1" fill="hold" grpId="0" nodeType="afterEffect">
                                  <p:stCondLst>
                                    <p:cond delay="0"/>
                                  </p:stCondLst>
                                  <p:childTnLst>
                                    <p:set>
                                      <p:cBhvr>
                                        <p:cTn id="269" dur="1" fill="hold">
                                          <p:stCondLst>
                                            <p:cond delay="0"/>
                                          </p:stCondLst>
                                        </p:cTn>
                                        <p:tgtEl>
                                          <p:spTgt spid="43"/>
                                        </p:tgtEl>
                                        <p:attrNameLst>
                                          <p:attrName>style.visibility</p:attrName>
                                        </p:attrNameLst>
                                      </p:cBhvr>
                                      <p:to>
                                        <p:strVal val="visible"/>
                                      </p:to>
                                    </p:set>
                                    <p:animEffect transition="in" filter="wipe(up)">
                                      <p:cBhvr>
                                        <p:cTn id="270" dur="1000"/>
                                        <p:tgtEl>
                                          <p:spTgt spid="43"/>
                                        </p:tgtEl>
                                      </p:cBhvr>
                                    </p:animEffect>
                                  </p:childTnLst>
                                </p:cTn>
                              </p:par>
                            </p:childTnLst>
                          </p:cTn>
                        </p:par>
                        <p:par>
                          <p:cTn id="271" fill="hold">
                            <p:stCondLst>
                              <p:cond delay="3000"/>
                            </p:stCondLst>
                            <p:childTnLst>
                              <p:par>
                                <p:cTn id="272" presetID="22" presetClass="entr" presetSubtype="4" fill="hold" grpId="0" nodeType="afterEffect">
                                  <p:stCondLst>
                                    <p:cond delay="0"/>
                                  </p:stCondLst>
                                  <p:childTnLst>
                                    <p:set>
                                      <p:cBhvr>
                                        <p:cTn id="273" dur="1" fill="hold">
                                          <p:stCondLst>
                                            <p:cond delay="0"/>
                                          </p:stCondLst>
                                        </p:cTn>
                                        <p:tgtEl>
                                          <p:spTgt spid="54"/>
                                        </p:tgtEl>
                                        <p:attrNameLst>
                                          <p:attrName>style.visibility</p:attrName>
                                        </p:attrNameLst>
                                      </p:cBhvr>
                                      <p:to>
                                        <p:strVal val="visible"/>
                                      </p:to>
                                    </p:set>
                                    <p:animEffect transition="in" filter="wipe(down)">
                                      <p:cBhvr>
                                        <p:cTn id="274" dur="1000"/>
                                        <p:tgtEl>
                                          <p:spTgt spid="54"/>
                                        </p:tgtEl>
                                      </p:cBhvr>
                                    </p:animEffect>
                                  </p:childTnLst>
                                </p:cTn>
                              </p:par>
                            </p:childTnLst>
                          </p:cTn>
                        </p:par>
                      </p:childTnLst>
                    </p:cTn>
                  </p:par>
                  <p:par>
                    <p:cTn id="275" fill="hold">
                      <p:stCondLst>
                        <p:cond delay="indefinite"/>
                      </p:stCondLst>
                      <p:childTnLst>
                        <p:par>
                          <p:cTn id="276" fill="hold">
                            <p:stCondLst>
                              <p:cond delay="0"/>
                            </p:stCondLst>
                            <p:childTnLst>
                              <p:par>
                                <p:cTn id="277" presetID="22" presetClass="entr" presetSubtype="1" fill="hold" grpId="0" nodeType="clickEffect">
                                  <p:stCondLst>
                                    <p:cond delay="0"/>
                                  </p:stCondLst>
                                  <p:childTnLst>
                                    <p:set>
                                      <p:cBhvr>
                                        <p:cTn id="278" dur="1" fill="hold">
                                          <p:stCondLst>
                                            <p:cond delay="0"/>
                                          </p:stCondLst>
                                        </p:cTn>
                                        <p:tgtEl>
                                          <p:spTgt spid="47"/>
                                        </p:tgtEl>
                                        <p:attrNameLst>
                                          <p:attrName>style.visibility</p:attrName>
                                        </p:attrNameLst>
                                      </p:cBhvr>
                                      <p:to>
                                        <p:strVal val="visible"/>
                                      </p:to>
                                    </p:set>
                                    <p:animEffect transition="in" filter="wipe(up)">
                                      <p:cBhvr>
                                        <p:cTn id="279" dur="1000"/>
                                        <p:tgtEl>
                                          <p:spTgt spid="47"/>
                                        </p:tgtEl>
                                      </p:cBhvr>
                                    </p:animEffect>
                                  </p:childTnLst>
                                </p:cTn>
                              </p:par>
                            </p:childTnLst>
                          </p:cTn>
                        </p:par>
                      </p:childTnLst>
                    </p:cTn>
                  </p:par>
                  <p:par>
                    <p:cTn id="280" fill="hold">
                      <p:stCondLst>
                        <p:cond delay="indefinite"/>
                      </p:stCondLst>
                      <p:childTnLst>
                        <p:par>
                          <p:cTn id="281" fill="hold">
                            <p:stCondLst>
                              <p:cond delay="0"/>
                            </p:stCondLst>
                            <p:childTnLst>
                              <p:par>
                                <p:cTn id="282" presetID="22" presetClass="entr" presetSubtype="4" fill="hold" grpId="0" nodeType="clickEffect">
                                  <p:stCondLst>
                                    <p:cond delay="0"/>
                                  </p:stCondLst>
                                  <p:childTnLst>
                                    <p:set>
                                      <p:cBhvr>
                                        <p:cTn id="283" dur="1" fill="hold">
                                          <p:stCondLst>
                                            <p:cond delay="0"/>
                                          </p:stCondLst>
                                        </p:cTn>
                                        <p:tgtEl>
                                          <p:spTgt spid="48"/>
                                        </p:tgtEl>
                                        <p:attrNameLst>
                                          <p:attrName>style.visibility</p:attrName>
                                        </p:attrNameLst>
                                      </p:cBhvr>
                                      <p:to>
                                        <p:strVal val="visible"/>
                                      </p:to>
                                    </p:set>
                                    <p:animEffect transition="in" filter="wipe(down)">
                                      <p:cBhvr>
                                        <p:cTn id="284" dur="1000"/>
                                        <p:tgtEl>
                                          <p:spTgt spid="48"/>
                                        </p:tgtEl>
                                      </p:cBhvr>
                                    </p:animEffect>
                                  </p:childTnLst>
                                </p:cTn>
                              </p:par>
                            </p:childTnLst>
                          </p:cTn>
                        </p:par>
                      </p:childTnLst>
                    </p:cTn>
                  </p:par>
                  <p:par>
                    <p:cTn id="285" fill="hold">
                      <p:stCondLst>
                        <p:cond delay="indefinite"/>
                      </p:stCondLst>
                      <p:childTnLst>
                        <p:par>
                          <p:cTn id="286" fill="hold">
                            <p:stCondLst>
                              <p:cond delay="0"/>
                            </p:stCondLst>
                            <p:childTnLst>
                              <p:par>
                                <p:cTn id="287" presetID="22" presetClass="entr" presetSubtype="1" fill="hold" grpId="0" nodeType="clickEffect">
                                  <p:stCondLst>
                                    <p:cond delay="0"/>
                                  </p:stCondLst>
                                  <p:childTnLst>
                                    <p:set>
                                      <p:cBhvr>
                                        <p:cTn id="288" dur="1" fill="hold">
                                          <p:stCondLst>
                                            <p:cond delay="0"/>
                                          </p:stCondLst>
                                        </p:cTn>
                                        <p:tgtEl>
                                          <p:spTgt spid="34"/>
                                        </p:tgtEl>
                                        <p:attrNameLst>
                                          <p:attrName>style.visibility</p:attrName>
                                        </p:attrNameLst>
                                      </p:cBhvr>
                                      <p:to>
                                        <p:strVal val="visible"/>
                                      </p:to>
                                    </p:set>
                                    <p:animEffect transition="in" filter="wipe(up)">
                                      <p:cBhvr>
                                        <p:cTn id="289" dur="1000"/>
                                        <p:tgtEl>
                                          <p:spTgt spid="34"/>
                                        </p:tgtEl>
                                      </p:cBhvr>
                                    </p:animEffect>
                                  </p:childTnLst>
                                </p:cTn>
                              </p:par>
                            </p:childTnLst>
                          </p:cTn>
                        </p:par>
                        <p:par>
                          <p:cTn id="290" fill="hold">
                            <p:stCondLst>
                              <p:cond delay="1000"/>
                            </p:stCondLst>
                            <p:childTnLst>
                              <p:par>
                                <p:cTn id="291" presetID="22" presetClass="entr" presetSubtype="1" fill="hold" grpId="0" nodeType="afterEffect">
                                  <p:stCondLst>
                                    <p:cond delay="0"/>
                                  </p:stCondLst>
                                  <p:childTnLst>
                                    <p:set>
                                      <p:cBhvr>
                                        <p:cTn id="292" dur="1" fill="hold">
                                          <p:stCondLst>
                                            <p:cond delay="0"/>
                                          </p:stCondLst>
                                        </p:cTn>
                                        <p:tgtEl>
                                          <p:spTgt spid="35"/>
                                        </p:tgtEl>
                                        <p:attrNameLst>
                                          <p:attrName>style.visibility</p:attrName>
                                        </p:attrNameLst>
                                      </p:cBhvr>
                                      <p:to>
                                        <p:strVal val="visible"/>
                                      </p:to>
                                    </p:set>
                                    <p:animEffect transition="in" filter="wipe(up)">
                                      <p:cBhvr>
                                        <p:cTn id="293" dur="1000"/>
                                        <p:tgtEl>
                                          <p:spTgt spid="35"/>
                                        </p:tgtEl>
                                      </p:cBhvr>
                                    </p:animEffect>
                                  </p:childTnLst>
                                </p:cTn>
                              </p:par>
                            </p:childTnLst>
                          </p:cTn>
                        </p:par>
                      </p:childTnLst>
                    </p:cTn>
                  </p:par>
                  <p:par>
                    <p:cTn id="294" fill="hold">
                      <p:stCondLst>
                        <p:cond delay="indefinite"/>
                      </p:stCondLst>
                      <p:childTnLst>
                        <p:par>
                          <p:cTn id="295" fill="hold">
                            <p:stCondLst>
                              <p:cond delay="0"/>
                            </p:stCondLst>
                            <p:childTnLst>
                              <p:par>
                                <p:cTn id="296" presetID="22" presetClass="entr" presetSubtype="1" fill="hold" grpId="0" nodeType="clickEffect">
                                  <p:stCondLst>
                                    <p:cond delay="0"/>
                                  </p:stCondLst>
                                  <p:childTnLst>
                                    <p:set>
                                      <p:cBhvr>
                                        <p:cTn id="297" dur="1" fill="hold">
                                          <p:stCondLst>
                                            <p:cond delay="0"/>
                                          </p:stCondLst>
                                        </p:cTn>
                                        <p:tgtEl>
                                          <p:spTgt spid="49"/>
                                        </p:tgtEl>
                                        <p:attrNameLst>
                                          <p:attrName>style.visibility</p:attrName>
                                        </p:attrNameLst>
                                      </p:cBhvr>
                                      <p:to>
                                        <p:strVal val="visible"/>
                                      </p:to>
                                    </p:set>
                                    <p:animEffect transition="in" filter="wipe(up)">
                                      <p:cBhvr>
                                        <p:cTn id="298" dur="1000"/>
                                        <p:tgtEl>
                                          <p:spTgt spid="49"/>
                                        </p:tgtEl>
                                      </p:cBhvr>
                                    </p:animEffect>
                                  </p:childTnLst>
                                </p:cTn>
                              </p:par>
                            </p:childTnLst>
                          </p:cTn>
                        </p:par>
                        <p:par>
                          <p:cTn id="299" fill="hold">
                            <p:stCondLst>
                              <p:cond delay="1000"/>
                            </p:stCondLst>
                            <p:childTnLst>
                              <p:par>
                                <p:cTn id="300" presetID="22" presetClass="entr" presetSubtype="1" fill="hold" grpId="0" nodeType="afterEffect">
                                  <p:stCondLst>
                                    <p:cond delay="0"/>
                                  </p:stCondLst>
                                  <p:childTnLst>
                                    <p:set>
                                      <p:cBhvr>
                                        <p:cTn id="301" dur="1" fill="hold">
                                          <p:stCondLst>
                                            <p:cond delay="0"/>
                                          </p:stCondLst>
                                        </p:cTn>
                                        <p:tgtEl>
                                          <p:spTgt spid="51"/>
                                        </p:tgtEl>
                                        <p:attrNameLst>
                                          <p:attrName>style.visibility</p:attrName>
                                        </p:attrNameLst>
                                      </p:cBhvr>
                                      <p:to>
                                        <p:strVal val="visible"/>
                                      </p:to>
                                    </p:set>
                                    <p:animEffect transition="in" filter="wipe(up)">
                                      <p:cBhvr>
                                        <p:cTn id="302" dur="1000"/>
                                        <p:tgtEl>
                                          <p:spTgt spid="51"/>
                                        </p:tgtEl>
                                      </p:cBhvr>
                                    </p:animEffect>
                                  </p:childTnLst>
                                </p:cTn>
                              </p:par>
                            </p:childTnLst>
                          </p:cTn>
                        </p:par>
                      </p:childTnLst>
                    </p:cTn>
                  </p:par>
                  <p:par>
                    <p:cTn id="303" fill="hold">
                      <p:stCondLst>
                        <p:cond delay="indefinite"/>
                      </p:stCondLst>
                      <p:childTnLst>
                        <p:par>
                          <p:cTn id="304" fill="hold">
                            <p:stCondLst>
                              <p:cond delay="0"/>
                            </p:stCondLst>
                            <p:childTnLst>
                              <p:par>
                                <p:cTn id="305" presetID="22" presetClass="entr" presetSubtype="8" fill="hold" grpId="0" nodeType="clickEffect">
                                  <p:stCondLst>
                                    <p:cond delay="0"/>
                                  </p:stCondLst>
                                  <p:childTnLst>
                                    <p:set>
                                      <p:cBhvr>
                                        <p:cTn id="306" dur="1" fill="hold">
                                          <p:stCondLst>
                                            <p:cond delay="0"/>
                                          </p:stCondLst>
                                        </p:cTn>
                                        <p:tgtEl>
                                          <p:spTgt spid="50"/>
                                        </p:tgtEl>
                                        <p:attrNameLst>
                                          <p:attrName>style.visibility</p:attrName>
                                        </p:attrNameLst>
                                      </p:cBhvr>
                                      <p:to>
                                        <p:strVal val="visible"/>
                                      </p:to>
                                    </p:set>
                                    <p:animEffect transition="in" filter="wipe(left)">
                                      <p:cBhvr>
                                        <p:cTn id="307" dur="1000"/>
                                        <p:tgtEl>
                                          <p:spTgt spid="50"/>
                                        </p:tgtEl>
                                      </p:cBhvr>
                                    </p:animEffect>
                                  </p:childTnLst>
                                </p:cTn>
                              </p:par>
                            </p:childTnLst>
                          </p:cTn>
                        </p:par>
                        <p:par>
                          <p:cTn id="308" fill="hold">
                            <p:stCondLst>
                              <p:cond delay="1000"/>
                            </p:stCondLst>
                            <p:childTnLst>
                              <p:par>
                                <p:cTn id="309" presetID="22" presetClass="entr" presetSubtype="4" fill="hold" grpId="0" nodeType="afterEffect">
                                  <p:stCondLst>
                                    <p:cond delay="0"/>
                                  </p:stCondLst>
                                  <p:childTnLst>
                                    <p:set>
                                      <p:cBhvr>
                                        <p:cTn id="310" dur="1" fill="hold">
                                          <p:stCondLst>
                                            <p:cond delay="0"/>
                                          </p:stCondLst>
                                        </p:cTn>
                                        <p:tgtEl>
                                          <p:spTgt spid="52"/>
                                        </p:tgtEl>
                                        <p:attrNameLst>
                                          <p:attrName>style.visibility</p:attrName>
                                        </p:attrNameLst>
                                      </p:cBhvr>
                                      <p:to>
                                        <p:strVal val="visible"/>
                                      </p:to>
                                    </p:set>
                                    <p:animEffect transition="in" filter="wipe(down)">
                                      <p:cBhvr>
                                        <p:cTn id="311" dur="1000"/>
                                        <p:tgtEl>
                                          <p:spTgt spid="52"/>
                                        </p:tgtEl>
                                      </p:cBhvr>
                                    </p:animEffect>
                                  </p:childTnLst>
                                </p:cTn>
                              </p:par>
                            </p:childTnLst>
                          </p:cTn>
                        </p:par>
                        <p:par>
                          <p:cTn id="312" fill="hold">
                            <p:stCondLst>
                              <p:cond delay="2000"/>
                            </p:stCondLst>
                            <p:childTnLst>
                              <p:par>
                                <p:cTn id="313" presetID="22" presetClass="entr" presetSubtype="8" fill="hold" grpId="0" nodeType="afterEffect">
                                  <p:stCondLst>
                                    <p:cond delay="0"/>
                                  </p:stCondLst>
                                  <p:childTnLst>
                                    <p:set>
                                      <p:cBhvr>
                                        <p:cTn id="314" dur="1" fill="hold">
                                          <p:stCondLst>
                                            <p:cond delay="0"/>
                                          </p:stCondLst>
                                        </p:cTn>
                                        <p:tgtEl>
                                          <p:spTgt spid="55"/>
                                        </p:tgtEl>
                                        <p:attrNameLst>
                                          <p:attrName>style.visibility</p:attrName>
                                        </p:attrNameLst>
                                      </p:cBhvr>
                                      <p:to>
                                        <p:strVal val="visible"/>
                                      </p:to>
                                    </p:set>
                                    <p:animEffect transition="in" filter="wipe(left)">
                                      <p:cBhvr>
                                        <p:cTn id="315"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8" grpId="0" animBg="1"/>
      <p:bldP spid="59" grpId="0" animBg="1"/>
      <p:bldP spid="60" grpId="0" animBg="1"/>
      <p:bldP spid="61" grpId="0" animBg="1"/>
      <p:bldP spid="62" grpId="0"/>
      <p:bldP spid="66" grpId="0" animBg="1"/>
      <p:bldP spid="67" grpId="0" animBg="1"/>
      <p:bldP spid="68" grpId="0" animBg="1"/>
      <p:bldP spid="69" grpId="0"/>
      <p:bldP spid="79" grpId="0" animBg="1"/>
      <p:bldP spid="80" grpId="0" animBg="1"/>
      <p:bldP spid="81" grpId="0" animBg="1"/>
      <p:bldP spid="82" grpId="0" animBg="1"/>
      <p:bldP spid="83" grpId="0"/>
      <p:bldP spid="84" grpId="0" animBg="1"/>
      <p:bldP spid="85" grpId="0" animBg="1"/>
      <p:bldP spid="86" grpId="0" animBg="1"/>
      <p:bldP spid="87" grpId="0" animBg="1"/>
      <p:bldP spid="88" grpId="0"/>
      <p:bldP spid="89" grpId="0"/>
      <p:bldP spid="90" grpId="0"/>
      <p:bldP spid="91" grpId="0"/>
      <p:bldP spid="92" grpId="0"/>
      <p:bldP spid="93" grpId="0"/>
      <p:bldP spid="94" grpId="0" animBg="1"/>
      <p:bldP spid="9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561" y="1211299"/>
            <a:ext cx="6956192" cy="5106776"/>
          </a:xfrm>
          <a:prstGeom prst="rect">
            <a:avLst/>
          </a:prstGeom>
        </p:spPr>
      </p:pic>
      <p:sp>
        <p:nvSpPr>
          <p:cNvPr id="6" name="TextBox 5"/>
          <p:cNvSpPr txBox="1"/>
          <p:nvPr/>
        </p:nvSpPr>
        <p:spPr>
          <a:xfrm>
            <a:off x="364561" y="257192"/>
            <a:ext cx="11051177" cy="954107"/>
          </a:xfrm>
          <a:prstGeom prst="rect">
            <a:avLst/>
          </a:prstGeom>
          <a:noFill/>
        </p:spPr>
        <p:txBody>
          <a:bodyPr wrap="square" rtlCol="0">
            <a:spAutoFit/>
          </a:bodyPr>
          <a:lstStyle/>
          <a:p>
            <a:r>
              <a:rPr lang="en-US" sz="2800" dirty="0">
                <a:latin typeface="Segoe Script" panose="030B0504020000000003" pitchFamily="66" charset="0"/>
              </a:rPr>
              <a:t>Have you even wondered why we always drew sceneries in this particular fashion???</a:t>
            </a:r>
          </a:p>
        </p:txBody>
      </p:sp>
      <p:sp>
        <p:nvSpPr>
          <p:cNvPr id="7" name="TextBox 6"/>
          <p:cNvSpPr txBox="1"/>
          <p:nvPr/>
        </p:nvSpPr>
        <p:spPr>
          <a:xfrm>
            <a:off x="7667897" y="1802674"/>
            <a:ext cx="4153989" cy="923330"/>
          </a:xfrm>
          <a:prstGeom prst="rect">
            <a:avLst/>
          </a:prstGeom>
          <a:noFill/>
        </p:spPr>
        <p:txBody>
          <a:bodyPr wrap="square" rtlCol="0">
            <a:spAutoFit/>
          </a:bodyPr>
          <a:lstStyle/>
          <a:p>
            <a:r>
              <a:rPr lang="en-US" dirty="0">
                <a:latin typeface="Segoe Script" panose="030B0504020000000003" pitchFamily="66" charset="0"/>
              </a:rPr>
              <a:t>We were trying to imitate what we actually see with our eyes or in photographs</a:t>
            </a:r>
          </a:p>
        </p:txBody>
      </p:sp>
      <p:sp>
        <p:nvSpPr>
          <p:cNvPr id="8" name="TextBox 7"/>
          <p:cNvSpPr txBox="1"/>
          <p:nvPr/>
        </p:nvSpPr>
        <p:spPr>
          <a:xfrm>
            <a:off x="7759337" y="3226526"/>
            <a:ext cx="4088674" cy="923330"/>
          </a:xfrm>
          <a:prstGeom prst="rect">
            <a:avLst/>
          </a:prstGeom>
          <a:noFill/>
        </p:spPr>
        <p:txBody>
          <a:bodyPr wrap="square" rtlCol="0">
            <a:spAutoFit/>
          </a:bodyPr>
          <a:lstStyle/>
          <a:p>
            <a:r>
              <a:rPr lang="en-US" dirty="0">
                <a:latin typeface="Segoe Script" panose="030B0504020000000003" pitchFamily="66" charset="0"/>
              </a:rPr>
              <a:t>So objects farther are drawn smaller than the objects which are nearer to the observer.</a:t>
            </a:r>
          </a:p>
        </p:txBody>
      </p:sp>
      <p:sp>
        <p:nvSpPr>
          <p:cNvPr id="9" name="TextBox 8"/>
          <p:cNvSpPr txBox="1"/>
          <p:nvPr/>
        </p:nvSpPr>
        <p:spPr>
          <a:xfrm>
            <a:off x="7680960" y="4650378"/>
            <a:ext cx="4140926" cy="1477328"/>
          </a:xfrm>
          <a:prstGeom prst="rect">
            <a:avLst/>
          </a:prstGeom>
          <a:noFill/>
        </p:spPr>
        <p:txBody>
          <a:bodyPr wrap="square" rtlCol="0">
            <a:spAutoFit/>
          </a:bodyPr>
          <a:lstStyle/>
          <a:p>
            <a:r>
              <a:rPr lang="en-US" dirty="0">
                <a:latin typeface="Segoe Script" panose="030B0504020000000003" pitchFamily="66" charset="0"/>
              </a:rPr>
              <a:t>Hence, in this chapter we are going to take a glance about drawing photograph like sketches using the theory of Perspective Projection.</a:t>
            </a:r>
          </a:p>
        </p:txBody>
      </p:sp>
    </p:spTree>
    <p:extLst>
      <p:ext uri="{BB962C8B-B14F-4D97-AF65-F5344CB8AC3E}">
        <p14:creationId xmlns:p14="http://schemas.microsoft.com/office/powerpoint/2010/main" val="41023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333829" y="217714"/>
            <a:ext cx="2206171" cy="377372"/>
          </a:xfrm>
          <a:prstGeom prst="rect">
            <a:avLst/>
          </a:prstGeom>
          <a:noFill/>
        </p:spPr>
        <p:txBody>
          <a:bodyPr wrap="square" rtlCol="0">
            <a:spAutoFit/>
          </a:bodyPr>
          <a:lstStyle/>
          <a:p>
            <a:r>
              <a:rPr lang="en-US" dirty="0"/>
              <a:t>Alternative Solution:</a:t>
            </a:r>
          </a:p>
        </p:txBody>
      </p:sp>
      <p:sp>
        <p:nvSpPr>
          <p:cNvPr id="9" name="Line 5"/>
          <p:cNvSpPr>
            <a:spLocks noChangeShapeType="1"/>
          </p:cNvSpPr>
          <p:nvPr/>
        </p:nvSpPr>
        <p:spPr bwMode="auto">
          <a:xfrm flipH="1" flipV="1">
            <a:off x="4854575" y="1308100"/>
            <a:ext cx="708025" cy="409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p:cNvSpPr>
            <a:spLocks noChangeShapeType="1"/>
          </p:cNvSpPr>
          <p:nvPr/>
        </p:nvSpPr>
        <p:spPr bwMode="auto">
          <a:xfrm flipV="1">
            <a:off x="4854575" y="490537"/>
            <a:ext cx="0" cy="817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p:cNvSpPr>
            <a:spLocks noChangeShapeType="1"/>
          </p:cNvSpPr>
          <p:nvPr/>
        </p:nvSpPr>
        <p:spPr bwMode="auto">
          <a:xfrm flipV="1">
            <a:off x="4854575" y="80962"/>
            <a:ext cx="708025" cy="409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p:cNvSpPr>
            <a:spLocks noChangeShapeType="1"/>
          </p:cNvSpPr>
          <p:nvPr/>
        </p:nvSpPr>
        <p:spPr bwMode="auto">
          <a:xfrm flipV="1">
            <a:off x="5562600" y="841375"/>
            <a:ext cx="1516063" cy="876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9"/>
          <p:cNvSpPr>
            <a:spLocks noChangeShapeType="1"/>
          </p:cNvSpPr>
          <p:nvPr/>
        </p:nvSpPr>
        <p:spPr bwMode="auto">
          <a:xfrm flipV="1">
            <a:off x="6270625" y="490537"/>
            <a:ext cx="0" cy="817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0"/>
          <p:cNvSpPr>
            <a:spLocks noChangeShapeType="1"/>
          </p:cNvSpPr>
          <p:nvPr/>
        </p:nvSpPr>
        <p:spPr bwMode="auto">
          <a:xfrm flipH="1" flipV="1">
            <a:off x="5562600" y="80962"/>
            <a:ext cx="708025" cy="409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1"/>
          <p:cNvSpPr>
            <a:spLocks noChangeShapeType="1"/>
          </p:cNvSpPr>
          <p:nvPr/>
        </p:nvSpPr>
        <p:spPr bwMode="auto">
          <a:xfrm flipV="1">
            <a:off x="5562600" y="1308100"/>
            <a:ext cx="708025" cy="409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2"/>
          <p:cNvSpPr>
            <a:spLocks noChangeShapeType="1"/>
          </p:cNvSpPr>
          <p:nvPr/>
        </p:nvSpPr>
        <p:spPr bwMode="auto">
          <a:xfrm>
            <a:off x="2222500" y="1717675"/>
            <a:ext cx="49101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p:cNvSpPr>
            <a:spLocks noChangeShapeType="1"/>
          </p:cNvSpPr>
          <p:nvPr/>
        </p:nvSpPr>
        <p:spPr bwMode="auto">
          <a:xfrm>
            <a:off x="2043112" y="2208212"/>
            <a:ext cx="62245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p:cNvSpPr>
            <a:spLocks noChangeShapeType="1"/>
          </p:cNvSpPr>
          <p:nvPr/>
        </p:nvSpPr>
        <p:spPr bwMode="auto">
          <a:xfrm>
            <a:off x="2141537" y="3681412"/>
            <a:ext cx="61261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p:cNvSpPr>
            <a:spLocks noChangeShapeType="1"/>
          </p:cNvSpPr>
          <p:nvPr/>
        </p:nvSpPr>
        <p:spPr bwMode="auto">
          <a:xfrm>
            <a:off x="2141537" y="4008437"/>
            <a:ext cx="61261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p:cNvSpPr>
            <a:spLocks noChangeShapeType="1"/>
          </p:cNvSpPr>
          <p:nvPr/>
        </p:nvSpPr>
        <p:spPr bwMode="auto">
          <a:xfrm>
            <a:off x="2141537" y="6299200"/>
            <a:ext cx="61261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p:cNvSpPr>
            <a:spLocks noChangeShapeType="1"/>
          </p:cNvSpPr>
          <p:nvPr/>
        </p:nvSpPr>
        <p:spPr bwMode="auto">
          <a:xfrm>
            <a:off x="5072062" y="1717675"/>
            <a:ext cx="0" cy="19637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p:cNvSpPr>
            <a:spLocks noChangeShapeType="1"/>
          </p:cNvSpPr>
          <p:nvPr/>
        </p:nvSpPr>
        <p:spPr bwMode="auto">
          <a:xfrm flipV="1">
            <a:off x="5072062" y="2208212"/>
            <a:ext cx="2547938" cy="1473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p:cNvSpPr>
            <a:spLocks noChangeShapeType="1"/>
          </p:cNvSpPr>
          <p:nvPr/>
        </p:nvSpPr>
        <p:spPr bwMode="auto">
          <a:xfrm flipH="1" flipV="1">
            <a:off x="2524125" y="2208212"/>
            <a:ext cx="2547938" cy="1473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p:cNvSpPr>
            <a:spLocks noChangeShapeType="1"/>
          </p:cNvSpPr>
          <p:nvPr/>
        </p:nvSpPr>
        <p:spPr bwMode="auto">
          <a:xfrm>
            <a:off x="2524125" y="2208212"/>
            <a:ext cx="0" cy="18002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p:cNvSpPr>
            <a:spLocks noChangeShapeType="1"/>
          </p:cNvSpPr>
          <p:nvPr/>
        </p:nvSpPr>
        <p:spPr bwMode="auto">
          <a:xfrm>
            <a:off x="7620000" y="2208212"/>
            <a:ext cx="0" cy="18002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p:cNvSpPr>
            <a:spLocks noChangeShapeType="1"/>
          </p:cNvSpPr>
          <p:nvPr/>
        </p:nvSpPr>
        <p:spPr bwMode="auto">
          <a:xfrm>
            <a:off x="5562600" y="1717675"/>
            <a:ext cx="849313" cy="490538"/>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p:cNvSpPr>
            <a:spLocks noChangeShapeType="1"/>
          </p:cNvSpPr>
          <p:nvPr/>
        </p:nvSpPr>
        <p:spPr bwMode="auto">
          <a:xfrm>
            <a:off x="6411912" y="2208212"/>
            <a:ext cx="0" cy="4090988"/>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4"/>
          <p:cNvSpPr>
            <a:spLocks noChangeShapeType="1"/>
          </p:cNvSpPr>
          <p:nvPr/>
        </p:nvSpPr>
        <p:spPr bwMode="auto">
          <a:xfrm flipH="1" flipV="1">
            <a:off x="2524125" y="4008437"/>
            <a:ext cx="3887788" cy="654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p:cNvSpPr>
            <a:spLocks noChangeShapeType="1"/>
          </p:cNvSpPr>
          <p:nvPr/>
        </p:nvSpPr>
        <p:spPr bwMode="auto">
          <a:xfrm>
            <a:off x="4854575" y="1308100"/>
            <a:ext cx="217488" cy="23733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p:cNvSpPr>
            <a:spLocks noChangeShapeType="1"/>
          </p:cNvSpPr>
          <p:nvPr/>
        </p:nvSpPr>
        <p:spPr bwMode="auto">
          <a:xfrm flipV="1">
            <a:off x="5072062" y="1717675"/>
            <a:ext cx="490538" cy="19637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7"/>
          <p:cNvSpPr>
            <a:spLocks noChangeShapeType="1"/>
          </p:cNvSpPr>
          <p:nvPr/>
        </p:nvSpPr>
        <p:spPr bwMode="auto">
          <a:xfrm flipH="1">
            <a:off x="5072062" y="1308100"/>
            <a:ext cx="1198563" cy="23733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8"/>
          <p:cNvSpPr>
            <a:spLocks noChangeShapeType="1"/>
          </p:cNvSpPr>
          <p:nvPr/>
        </p:nvSpPr>
        <p:spPr bwMode="auto">
          <a:xfrm flipV="1">
            <a:off x="5072062" y="490537"/>
            <a:ext cx="1198563" cy="3190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9"/>
          <p:cNvSpPr>
            <a:spLocks noChangeShapeType="1"/>
          </p:cNvSpPr>
          <p:nvPr/>
        </p:nvSpPr>
        <p:spPr bwMode="auto">
          <a:xfrm flipH="1">
            <a:off x="5072062" y="80962"/>
            <a:ext cx="490538" cy="36004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p:cNvSpPr>
            <a:spLocks noChangeShapeType="1"/>
          </p:cNvSpPr>
          <p:nvPr/>
        </p:nvSpPr>
        <p:spPr bwMode="auto">
          <a:xfrm flipH="1" flipV="1">
            <a:off x="4854575" y="490537"/>
            <a:ext cx="217488" cy="3190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p:cNvSpPr>
            <a:spLocks noChangeShapeType="1"/>
          </p:cNvSpPr>
          <p:nvPr/>
        </p:nvSpPr>
        <p:spPr bwMode="auto">
          <a:xfrm>
            <a:off x="5072062" y="3681412"/>
            <a:ext cx="0" cy="3270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p:cNvSpPr>
            <a:spLocks noChangeShapeType="1"/>
          </p:cNvSpPr>
          <p:nvPr/>
        </p:nvSpPr>
        <p:spPr bwMode="auto">
          <a:xfrm flipH="1" flipV="1">
            <a:off x="2524125" y="4008437"/>
            <a:ext cx="3887788" cy="2290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p:cNvSpPr>
            <a:spLocks noChangeShapeType="1"/>
          </p:cNvSpPr>
          <p:nvPr/>
        </p:nvSpPr>
        <p:spPr bwMode="auto">
          <a:xfrm>
            <a:off x="5440362" y="2208212"/>
            <a:ext cx="0" cy="35179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p:cNvSpPr>
            <a:spLocks noChangeShapeType="1"/>
          </p:cNvSpPr>
          <p:nvPr/>
        </p:nvSpPr>
        <p:spPr bwMode="auto">
          <a:xfrm flipV="1">
            <a:off x="5440362" y="4008437"/>
            <a:ext cx="2179638" cy="1717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p:cNvSpPr>
            <a:spLocks noChangeShapeType="1"/>
          </p:cNvSpPr>
          <p:nvPr/>
        </p:nvSpPr>
        <p:spPr bwMode="auto">
          <a:xfrm flipH="1">
            <a:off x="5440362" y="4008437"/>
            <a:ext cx="2179638" cy="4905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6"/>
          <p:cNvSpPr>
            <a:spLocks noChangeShapeType="1"/>
          </p:cNvSpPr>
          <p:nvPr/>
        </p:nvSpPr>
        <p:spPr bwMode="auto">
          <a:xfrm>
            <a:off x="4937125" y="2208212"/>
            <a:ext cx="0" cy="32226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7"/>
          <p:cNvSpPr>
            <a:spLocks noChangeShapeType="1"/>
          </p:cNvSpPr>
          <p:nvPr/>
        </p:nvSpPr>
        <p:spPr bwMode="auto">
          <a:xfrm flipV="1">
            <a:off x="4937125" y="4008437"/>
            <a:ext cx="2682875" cy="4064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8"/>
          <p:cNvSpPr>
            <a:spLocks noChangeShapeType="1"/>
          </p:cNvSpPr>
          <p:nvPr/>
        </p:nvSpPr>
        <p:spPr bwMode="auto">
          <a:xfrm flipV="1">
            <a:off x="4937125" y="4008437"/>
            <a:ext cx="134938" cy="4064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9"/>
          <p:cNvSpPr>
            <a:spLocks noChangeShapeType="1"/>
          </p:cNvSpPr>
          <p:nvPr/>
        </p:nvSpPr>
        <p:spPr bwMode="auto">
          <a:xfrm>
            <a:off x="4972050" y="2208212"/>
            <a:ext cx="0" cy="21018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0"/>
          <p:cNvSpPr>
            <a:spLocks noChangeShapeType="1"/>
          </p:cNvSpPr>
          <p:nvPr/>
        </p:nvSpPr>
        <p:spPr bwMode="auto">
          <a:xfrm flipV="1">
            <a:off x="4972050" y="4008437"/>
            <a:ext cx="2647950" cy="3016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1"/>
          <p:cNvSpPr>
            <a:spLocks noChangeShapeType="1"/>
          </p:cNvSpPr>
          <p:nvPr/>
        </p:nvSpPr>
        <p:spPr bwMode="auto">
          <a:xfrm>
            <a:off x="5816600" y="2208212"/>
            <a:ext cx="0" cy="32226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2"/>
          <p:cNvSpPr>
            <a:spLocks noChangeShapeType="1"/>
          </p:cNvSpPr>
          <p:nvPr/>
        </p:nvSpPr>
        <p:spPr bwMode="auto">
          <a:xfrm>
            <a:off x="5624512" y="2208212"/>
            <a:ext cx="0" cy="21018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3"/>
          <p:cNvSpPr>
            <a:spLocks noChangeShapeType="1"/>
          </p:cNvSpPr>
          <p:nvPr/>
        </p:nvSpPr>
        <p:spPr bwMode="auto">
          <a:xfrm>
            <a:off x="5273675" y="2208212"/>
            <a:ext cx="0" cy="20685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4"/>
          <p:cNvSpPr>
            <a:spLocks noChangeShapeType="1"/>
          </p:cNvSpPr>
          <p:nvPr/>
        </p:nvSpPr>
        <p:spPr bwMode="auto">
          <a:xfrm flipV="1">
            <a:off x="4937125" y="4310062"/>
            <a:ext cx="34925" cy="104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5"/>
          <p:cNvSpPr>
            <a:spLocks noChangeShapeType="1"/>
          </p:cNvSpPr>
          <p:nvPr/>
        </p:nvSpPr>
        <p:spPr bwMode="auto">
          <a:xfrm flipV="1">
            <a:off x="4972050" y="4276725"/>
            <a:ext cx="301625" cy="33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6"/>
          <p:cNvSpPr>
            <a:spLocks noChangeShapeType="1"/>
          </p:cNvSpPr>
          <p:nvPr/>
        </p:nvSpPr>
        <p:spPr bwMode="auto">
          <a:xfrm>
            <a:off x="5273675" y="4276725"/>
            <a:ext cx="350838" cy="33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7"/>
          <p:cNvSpPr>
            <a:spLocks noChangeShapeType="1"/>
          </p:cNvSpPr>
          <p:nvPr/>
        </p:nvSpPr>
        <p:spPr bwMode="auto">
          <a:xfrm>
            <a:off x="5624512" y="4310062"/>
            <a:ext cx="192088" cy="104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8"/>
          <p:cNvSpPr>
            <a:spLocks noChangeShapeType="1"/>
          </p:cNvSpPr>
          <p:nvPr/>
        </p:nvSpPr>
        <p:spPr bwMode="auto">
          <a:xfrm flipH="1">
            <a:off x="5440362" y="4414837"/>
            <a:ext cx="376238" cy="84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9"/>
          <p:cNvSpPr>
            <a:spLocks noChangeShapeType="1"/>
          </p:cNvSpPr>
          <p:nvPr/>
        </p:nvSpPr>
        <p:spPr bwMode="auto">
          <a:xfrm flipH="1" flipV="1">
            <a:off x="4937125" y="4414837"/>
            <a:ext cx="503238" cy="84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0"/>
          <p:cNvSpPr>
            <a:spLocks noChangeShapeType="1"/>
          </p:cNvSpPr>
          <p:nvPr/>
        </p:nvSpPr>
        <p:spPr bwMode="auto">
          <a:xfrm>
            <a:off x="4937125" y="4414837"/>
            <a:ext cx="0" cy="1016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1"/>
          <p:cNvSpPr>
            <a:spLocks noChangeShapeType="1"/>
          </p:cNvSpPr>
          <p:nvPr/>
        </p:nvSpPr>
        <p:spPr bwMode="auto">
          <a:xfrm>
            <a:off x="4937125" y="5430838"/>
            <a:ext cx="503238" cy="295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2"/>
          <p:cNvSpPr>
            <a:spLocks noChangeShapeType="1"/>
          </p:cNvSpPr>
          <p:nvPr/>
        </p:nvSpPr>
        <p:spPr bwMode="auto">
          <a:xfrm flipV="1">
            <a:off x="5440362" y="4498975"/>
            <a:ext cx="0" cy="1227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3"/>
          <p:cNvSpPr>
            <a:spLocks noChangeShapeType="1"/>
          </p:cNvSpPr>
          <p:nvPr/>
        </p:nvSpPr>
        <p:spPr bwMode="auto">
          <a:xfrm>
            <a:off x="5816600" y="4414837"/>
            <a:ext cx="0" cy="1016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4"/>
          <p:cNvSpPr>
            <a:spLocks noChangeShapeType="1"/>
          </p:cNvSpPr>
          <p:nvPr/>
        </p:nvSpPr>
        <p:spPr bwMode="auto">
          <a:xfrm flipH="1">
            <a:off x="5440362" y="5430838"/>
            <a:ext cx="376238" cy="295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TextBox 58"/>
          <p:cNvSpPr txBox="1"/>
          <p:nvPr/>
        </p:nvSpPr>
        <p:spPr>
          <a:xfrm>
            <a:off x="8356600" y="2023546"/>
            <a:ext cx="692331" cy="369332"/>
          </a:xfrm>
          <a:prstGeom prst="rect">
            <a:avLst/>
          </a:prstGeom>
          <a:noFill/>
        </p:spPr>
        <p:txBody>
          <a:bodyPr wrap="square" rtlCol="0">
            <a:spAutoFit/>
          </a:bodyPr>
          <a:lstStyle/>
          <a:p>
            <a:r>
              <a:rPr lang="en-US" dirty="0"/>
              <a:t>PP</a:t>
            </a:r>
          </a:p>
        </p:txBody>
      </p:sp>
      <p:sp>
        <p:nvSpPr>
          <p:cNvPr id="60" name="TextBox 59"/>
          <p:cNvSpPr txBox="1"/>
          <p:nvPr/>
        </p:nvSpPr>
        <p:spPr>
          <a:xfrm>
            <a:off x="8289833" y="3823771"/>
            <a:ext cx="692331" cy="369332"/>
          </a:xfrm>
          <a:prstGeom prst="rect">
            <a:avLst/>
          </a:prstGeom>
          <a:noFill/>
        </p:spPr>
        <p:txBody>
          <a:bodyPr wrap="square" rtlCol="0">
            <a:spAutoFit/>
          </a:bodyPr>
          <a:lstStyle/>
          <a:p>
            <a:r>
              <a:rPr lang="en-US" dirty="0"/>
              <a:t>HL</a:t>
            </a:r>
          </a:p>
        </p:txBody>
      </p:sp>
      <p:sp>
        <p:nvSpPr>
          <p:cNvPr id="61" name="TextBox 60"/>
          <p:cNvSpPr txBox="1"/>
          <p:nvPr/>
        </p:nvSpPr>
        <p:spPr>
          <a:xfrm>
            <a:off x="8356599" y="6114534"/>
            <a:ext cx="692331" cy="369332"/>
          </a:xfrm>
          <a:prstGeom prst="rect">
            <a:avLst/>
          </a:prstGeom>
          <a:noFill/>
        </p:spPr>
        <p:txBody>
          <a:bodyPr wrap="square" rtlCol="0">
            <a:spAutoFit/>
          </a:bodyPr>
          <a:lstStyle/>
          <a:p>
            <a:r>
              <a:rPr lang="en-US" dirty="0"/>
              <a:t>GL</a:t>
            </a:r>
          </a:p>
        </p:txBody>
      </p:sp>
    </p:spTree>
    <p:extLst>
      <p:ext uri="{BB962C8B-B14F-4D97-AF65-F5344CB8AC3E}">
        <p14:creationId xmlns:p14="http://schemas.microsoft.com/office/powerpoint/2010/main" val="1592147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333829" y="217714"/>
            <a:ext cx="2206171" cy="377372"/>
          </a:xfrm>
          <a:prstGeom prst="rect">
            <a:avLst/>
          </a:prstGeom>
          <a:noFill/>
        </p:spPr>
        <p:txBody>
          <a:bodyPr wrap="square" rtlCol="0">
            <a:spAutoFit/>
          </a:bodyPr>
          <a:lstStyle/>
          <a:p>
            <a:r>
              <a:rPr lang="en-US" dirty="0"/>
              <a:t>Alternative Solution:</a:t>
            </a:r>
          </a:p>
        </p:txBody>
      </p:sp>
      <p:sp>
        <p:nvSpPr>
          <p:cNvPr id="7" name="Line 5"/>
          <p:cNvSpPr>
            <a:spLocks noChangeShapeType="1"/>
          </p:cNvSpPr>
          <p:nvPr/>
        </p:nvSpPr>
        <p:spPr bwMode="auto">
          <a:xfrm flipH="1" flipV="1">
            <a:off x="5181600" y="1466850"/>
            <a:ext cx="701675" cy="404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flipV="1">
            <a:off x="5181600" y="249237"/>
            <a:ext cx="0" cy="1622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flipV="1">
            <a:off x="5181600" y="249237"/>
            <a:ext cx="701675" cy="404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p:cNvSpPr>
            <a:spLocks noChangeShapeType="1"/>
          </p:cNvSpPr>
          <p:nvPr/>
        </p:nvSpPr>
        <p:spPr bwMode="auto">
          <a:xfrm flipV="1">
            <a:off x="6584950" y="249237"/>
            <a:ext cx="0" cy="1622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9"/>
          <p:cNvSpPr>
            <a:spLocks noChangeShapeType="1"/>
          </p:cNvSpPr>
          <p:nvPr/>
        </p:nvSpPr>
        <p:spPr bwMode="auto">
          <a:xfrm flipH="1" flipV="1">
            <a:off x="5883275" y="249237"/>
            <a:ext cx="701675" cy="404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
          <p:cNvSpPr>
            <a:spLocks noChangeShapeType="1"/>
          </p:cNvSpPr>
          <p:nvPr/>
        </p:nvSpPr>
        <p:spPr bwMode="auto">
          <a:xfrm>
            <a:off x="2570163" y="1871662"/>
            <a:ext cx="48688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p:cNvSpPr>
            <a:spLocks noChangeShapeType="1"/>
          </p:cNvSpPr>
          <p:nvPr/>
        </p:nvSpPr>
        <p:spPr bwMode="auto">
          <a:xfrm>
            <a:off x="2392363" y="2359025"/>
            <a:ext cx="61722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2"/>
          <p:cNvSpPr>
            <a:spLocks noChangeShapeType="1"/>
          </p:cNvSpPr>
          <p:nvPr/>
        </p:nvSpPr>
        <p:spPr bwMode="auto">
          <a:xfrm>
            <a:off x="2489200" y="3819525"/>
            <a:ext cx="60753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3"/>
          <p:cNvSpPr>
            <a:spLocks noChangeShapeType="1"/>
          </p:cNvSpPr>
          <p:nvPr/>
        </p:nvSpPr>
        <p:spPr bwMode="auto">
          <a:xfrm>
            <a:off x="2489200" y="4143375"/>
            <a:ext cx="60753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4"/>
          <p:cNvSpPr>
            <a:spLocks noChangeShapeType="1"/>
          </p:cNvSpPr>
          <p:nvPr/>
        </p:nvSpPr>
        <p:spPr bwMode="auto">
          <a:xfrm>
            <a:off x="2489200" y="6416675"/>
            <a:ext cx="60753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5"/>
          <p:cNvSpPr>
            <a:spLocks noChangeShapeType="1"/>
          </p:cNvSpPr>
          <p:nvPr/>
        </p:nvSpPr>
        <p:spPr bwMode="auto">
          <a:xfrm>
            <a:off x="5395913" y="1871662"/>
            <a:ext cx="0" cy="1947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6"/>
          <p:cNvSpPr>
            <a:spLocks noChangeShapeType="1"/>
          </p:cNvSpPr>
          <p:nvPr/>
        </p:nvSpPr>
        <p:spPr bwMode="auto">
          <a:xfrm flipV="1">
            <a:off x="5883275" y="1466850"/>
            <a:ext cx="701675" cy="404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7"/>
          <p:cNvSpPr>
            <a:spLocks noChangeShapeType="1"/>
          </p:cNvSpPr>
          <p:nvPr/>
        </p:nvSpPr>
        <p:spPr bwMode="auto">
          <a:xfrm>
            <a:off x="5181600" y="249237"/>
            <a:ext cx="14033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8"/>
          <p:cNvSpPr>
            <a:spLocks noChangeShapeType="1"/>
          </p:cNvSpPr>
          <p:nvPr/>
        </p:nvSpPr>
        <p:spPr bwMode="auto">
          <a:xfrm flipV="1">
            <a:off x="5181600" y="654050"/>
            <a:ext cx="0" cy="8128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9"/>
          <p:cNvSpPr>
            <a:spLocks noChangeShapeType="1"/>
          </p:cNvSpPr>
          <p:nvPr/>
        </p:nvSpPr>
        <p:spPr bwMode="auto">
          <a:xfrm>
            <a:off x="6584950" y="654050"/>
            <a:ext cx="0" cy="8128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0"/>
          <p:cNvSpPr>
            <a:spLocks noChangeShapeType="1"/>
          </p:cNvSpPr>
          <p:nvPr/>
        </p:nvSpPr>
        <p:spPr bwMode="auto">
          <a:xfrm>
            <a:off x="5395913" y="3819525"/>
            <a:ext cx="0" cy="3238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1"/>
          <p:cNvSpPr>
            <a:spLocks noChangeShapeType="1"/>
          </p:cNvSpPr>
          <p:nvPr/>
        </p:nvSpPr>
        <p:spPr bwMode="auto">
          <a:xfrm>
            <a:off x="5181600" y="1871662"/>
            <a:ext cx="0" cy="45450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2"/>
          <p:cNvSpPr>
            <a:spLocks noChangeShapeType="1"/>
          </p:cNvSpPr>
          <p:nvPr/>
        </p:nvSpPr>
        <p:spPr bwMode="auto">
          <a:xfrm>
            <a:off x="6584950" y="1871662"/>
            <a:ext cx="0" cy="45450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3"/>
          <p:cNvSpPr>
            <a:spLocks noChangeShapeType="1"/>
          </p:cNvSpPr>
          <p:nvPr/>
        </p:nvSpPr>
        <p:spPr bwMode="auto">
          <a:xfrm flipH="1">
            <a:off x="5181600" y="4143375"/>
            <a:ext cx="214313" cy="650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4"/>
          <p:cNvSpPr>
            <a:spLocks noChangeShapeType="1"/>
          </p:cNvSpPr>
          <p:nvPr/>
        </p:nvSpPr>
        <p:spPr bwMode="auto">
          <a:xfrm>
            <a:off x="5395913" y="4143375"/>
            <a:ext cx="1189038" cy="650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5"/>
          <p:cNvSpPr>
            <a:spLocks noChangeShapeType="1"/>
          </p:cNvSpPr>
          <p:nvPr/>
        </p:nvSpPr>
        <p:spPr bwMode="auto">
          <a:xfrm flipH="1">
            <a:off x="5395913" y="1871662"/>
            <a:ext cx="487363" cy="1947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6"/>
          <p:cNvSpPr>
            <a:spLocks noChangeShapeType="1"/>
          </p:cNvSpPr>
          <p:nvPr/>
        </p:nvSpPr>
        <p:spPr bwMode="auto">
          <a:xfrm>
            <a:off x="5883275" y="1871662"/>
            <a:ext cx="0" cy="45450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7"/>
          <p:cNvSpPr>
            <a:spLocks noChangeShapeType="1"/>
          </p:cNvSpPr>
          <p:nvPr/>
        </p:nvSpPr>
        <p:spPr bwMode="auto">
          <a:xfrm flipH="1" flipV="1">
            <a:off x="5395913" y="4143375"/>
            <a:ext cx="487363" cy="650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8"/>
          <p:cNvSpPr>
            <a:spLocks noChangeShapeType="1"/>
          </p:cNvSpPr>
          <p:nvPr/>
        </p:nvSpPr>
        <p:spPr bwMode="auto">
          <a:xfrm>
            <a:off x="5761038" y="2359025"/>
            <a:ext cx="0" cy="34893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p:cNvSpPr>
            <a:spLocks noChangeShapeType="1"/>
          </p:cNvSpPr>
          <p:nvPr/>
        </p:nvSpPr>
        <p:spPr bwMode="auto">
          <a:xfrm flipH="1">
            <a:off x="5395913" y="1466850"/>
            <a:ext cx="1189038" cy="2352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p:cNvSpPr>
            <a:spLocks noChangeShapeType="1"/>
          </p:cNvSpPr>
          <p:nvPr/>
        </p:nvSpPr>
        <p:spPr bwMode="auto">
          <a:xfrm flipH="1" flipV="1">
            <a:off x="5181600" y="1466850"/>
            <a:ext cx="214313" cy="2352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p:cNvSpPr>
            <a:spLocks noChangeShapeType="1"/>
          </p:cNvSpPr>
          <p:nvPr/>
        </p:nvSpPr>
        <p:spPr bwMode="auto">
          <a:xfrm>
            <a:off x="6134100" y="2359025"/>
            <a:ext cx="0" cy="31956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p:cNvSpPr>
            <a:spLocks noChangeShapeType="1"/>
          </p:cNvSpPr>
          <p:nvPr/>
        </p:nvSpPr>
        <p:spPr bwMode="auto">
          <a:xfrm>
            <a:off x="5262563" y="2359025"/>
            <a:ext cx="0" cy="31956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p:cNvSpPr>
            <a:spLocks noChangeShapeType="1"/>
          </p:cNvSpPr>
          <p:nvPr/>
        </p:nvSpPr>
        <p:spPr bwMode="auto">
          <a:xfrm>
            <a:off x="5181600" y="654050"/>
            <a:ext cx="214313" cy="3165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p:cNvSpPr>
            <a:spLocks noChangeShapeType="1"/>
          </p:cNvSpPr>
          <p:nvPr/>
        </p:nvSpPr>
        <p:spPr bwMode="auto">
          <a:xfrm flipV="1">
            <a:off x="5395913" y="654050"/>
            <a:ext cx="1189038" cy="3165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p:cNvSpPr>
            <a:spLocks noChangeShapeType="1"/>
          </p:cNvSpPr>
          <p:nvPr/>
        </p:nvSpPr>
        <p:spPr bwMode="auto">
          <a:xfrm>
            <a:off x="5297488" y="2359025"/>
            <a:ext cx="0" cy="20843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6"/>
          <p:cNvSpPr>
            <a:spLocks noChangeShapeType="1"/>
          </p:cNvSpPr>
          <p:nvPr/>
        </p:nvSpPr>
        <p:spPr bwMode="auto">
          <a:xfrm>
            <a:off x="5945188" y="2359025"/>
            <a:ext cx="0" cy="20843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7"/>
          <p:cNvSpPr>
            <a:spLocks noChangeShapeType="1"/>
          </p:cNvSpPr>
          <p:nvPr/>
        </p:nvSpPr>
        <p:spPr bwMode="auto">
          <a:xfrm flipH="1">
            <a:off x="5395913" y="249237"/>
            <a:ext cx="487363" cy="3570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8"/>
          <p:cNvSpPr>
            <a:spLocks noChangeShapeType="1"/>
          </p:cNvSpPr>
          <p:nvPr/>
        </p:nvSpPr>
        <p:spPr bwMode="auto">
          <a:xfrm>
            <a:off x="5595938" y="2359025"/>
            <a:ext cx="0" cy="2051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9"/>
          <p:cNvSpPr>
            <a:spLocks noChangeShapeType="1"/>
          </p:cNvSpPr>
          <p:nvPr/>
        </p:nvSpPr>
        <p:spPr bwMode="auto">
          <a:xfrm flipH="1" flipV="1">
            <a:off x="5262563" y="4546600"/>
            <a:ext cx="498475" cy="84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0"/>
          <p:cNvSpPr>
            <a:spLocks noChangeShapeType="1"/>
          </p:cNvSpPr>
          <p:nvPr/>
        </p:nvSpPr>
        <p:spPr bwMode="auto">
          <a:xfrm flipV="1">
            <a:off x="5262563" y="4443412"/>
            <a:ext cx="34925" cy="103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1"/>
          <p:cNvSpPr>
            <a:spLocks noChangeShapeType="1"/>
          </p:cNvSpPr>
          <p:nvPr/>
        </p:nvSpPr>
        <p:spPr bwMode="auto">
          <a:xfrm flipV="1">
            <a:off x="5297488" y="4410075"/>
            <a:ext cx="298450" cy="33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2"/>
          <p:cNvSpPr>
            <a:spLocks noChangeShapeType="1"/>
          </p:cNvSpPr>
          <p:nvPr/>
        </p:nvSpPr>
        <p:spPr bwMode="auto">
          <a:xfrm>
            <a:off x="5595938" y="4410075"/>
            <a:ext cx="349250" cy="33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3"/>
          <p:cNvSpPr>
            <a:spLocks noChangeShapeType="1"/>
          </p:cNvSpPr>
          <p:nvPr/>
        </p:nvSpPr>
        <p:spPr bwMode="auto">
          <a:xfrm>
            <a:off x="5945188" y="4443412"/>
            <a:ext cx="188913" cy="103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4"/>
          <p:cNvSpPr>
            <a:spLocks noChangeShapeType="1"/>
          </p:cNvSpPr>
          <p:nvPr/>
        </p:nvSpPr>
        <p:spPr bwMode="auto">
          <a:xfrm flipH="1">
            <a:off x="5761038" y="4546600"/>
            <a:ext cx="373063" cy="84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5"/>
          <p:cNvSpPr>
            <a:spLocks noChangeShapeType="1"/>
          </p:cNvSpPr>
          <p:nvPr/>
        </p:nvSpPr>
        <p:spPr bwMode="auto">
          <a:xfrm flipH="1" flipV="1">
            <a:off x="5395913" y="4143375"/>
            <a:ext cx="487363" cy="2273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6"/>
          <p:cNvSpPr>
            <a:spLocks noChangeShapeType="1"/>
          </p:cNvSpPr>
          <p:nvPr/>
        </p:nvSpPr>
        <p:spPr bwMode="auto">
          <a:xfrm flipV="1">
            <a:off x="5181600" y="4143375"/>
            <a:ext cx="214313" cy="2273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7"/>
          <p:cNvSpPr>
            <a:spLocks noChangeShapeType="1"/>
          </p:cNvSpPr>
          <p:nvPr/>
        </p:nvSpPr>
        <p:spPr bwMode="auto">
          <a:xfrm>
            <a:off x="5395913" y="4143375"/>
            <a:ext cx="1189038" cy="2273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8"/>
          <p:cNvSpPr>
            <a:spLocks noChangeShapeType="1"/>
          </p:cNvSpPr>
          <p:nvPr/>
        </p:nvSpPr>
        <p:spPr bwMode="auto">
          <a:xfrm>
            <a:off x="5262563" y="4546600"/>
            <a:ext cx="0" cy="1008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9"/>
          <p:cNvSpPr>
            <a:spLocks noChangeShapeType="1"/>
          </p:cNvSpPr>
          <p:nvPr/>
        </p:nvSpPr>
        <p:spPr bwMode="auto">
          <a:xfrm>
            <a:off x="5262563" y="5554663"/>
            <a:ext cx="496888" cy="2857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50"/>
          <p:cNvSpPr>
            <a:spLocks noChangeShapeType="1"/>
          </p:cNvSpPr>
          <p:nvPr/>
        </p:nvSpPr>
        <p:spPr bwMode="auto">
          <a:xfrm flipV="1">
            <a:off x="5759450" y="5554663"/>
            <a:ext cx="374650" cy="2857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1"/>
          <p:cNvSpPr>
            <a:spLocks noChangeShapeType="1"/>
          </p:cNvSpPr>
          <p:nvPr/>
        </p:nvSpPr>
        <p:spPr bwMode="auto">
          <a:xfrm flipV="1">
            <a:off x="6134100" y="4546600"/>
            <a:ext cx="0" cy="1008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2"/>
          <p:cNvSpPr>
            <a:spLocks noChangeShapeType="1"/>
          </p:cNvSpPr>
          <p:nvPr/>
        </p:nvSpPr>
        <p:spPr bwMode="auto">
          <a:xfrm>
            <a:off x="5761038" y="4630737"/>
            <a:ext cx="0" cy="1217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TextBox 54"/>
          <p:cNvSpPr txBox="1"/>
          <p:nvPr/>
        </p:nvSpPr>
        <p:spPr>
          <a:xfrm>
            <a:off x="8608843" y="2224689"/>
            <a:ext cx="692331" cy="369332"/>
          </a:xfrm>
          <a:prstGeom prst="rect">
            <a:avLst/>
          </a:prstGeom>
          <a:noFill/>
        </p:spPr>
        <p:txBody>
          <a:bodyPr wrap="square" rtlCol="0">
            <a:spAutoFit/>
          </a:bodyPr>
          <a:lstStyle/>
          <a:p>
            <a:r>
              <a:rPr lang="en-US" dirty="0"/>
              <a:t>PP</a:t>
            </a:r>
          </a:p>
        </p:txBody>
      </p:sp>
      <p:sp>
        <p:nvSpPr>
          <p:cNvPr id="56" name="TextBox 55"/>
          <p:cNvSpPr txBox="1"/>
          <p:nvPr/>
        </p:nvSpPr>
        <p:spPr>
          <a:xfrm>
            <a:off x="8626475" y="3956844"/>
            <a:ext cx="692331" cy="369332"/>
          </a:xfrm>
          <a:prstGeom prst="rect">
            <a:avLst/>
          </a:prstGeom>
          <a:noFill/>
        </p:spPr>
        <p:txBody>
          <a:bodyPr wrap="square" rtlCol="0">
            <a:spAutoFit/>
          </a:bodyPr>
          <a:lstStyle/>
          <a:p>
            <a:r>
              <a:rPr lang="en-US" dirty="0"/>
              <a:t>HL</a:t>
            </a:r>
          </a:p>
        </p:txBody>
      </p:sp>
      <p:sp>
        <p:nvSpPr>
          <p:cNvPr id="57" name="TextBox 56"/>
          <p:cNvSpPr txBox="1"/>
          <p:nvPr/>
        </p:nvSpPr>
        <p:spPr>
          <a:xfrm>
            <a:off x="8626474" y="6232009"/>
            <a:ext cx="692331" cy="369332"/>
          </a:xfrm>
          <a:prstGeom prst="rect">
            <a:avLst/>
          </a:prstGeom>
          <a:noFill/>
        </p:spPr>
        <p:txBody>
          <a:bodyPr wrap="square" rtlCol="0">
            <a:spAutoFit/>
          </a:bodyPr>
          <a:lstStyle/>
          <a:p>
            <a:r>
              <a:rPr lang="en-US" dirty="0"/>
              <a:t>GL</a:t>
            </a:r>
          </a:p>
        </p:txBody>
      </p:sp>
    </p:spTree>
    <p:extLst>
      <p:ext uri="{BB962C8B-B14F-4D97-AF65-F5344CB8AC3E}">
        <p14:creationId xmlns:p14="http://schemas.microsoft.com/office/powerpoint/2010/main" val="911355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6" name="TextBox 5"/>
          <p:cNvSpPr txBox="1"/>
          <p:nvPr/>
        </p:nvSpPr>
        <p:spPr>
          <a:xfrm>
            <a:off x="260309" y="-37825"/>
            <a:ext cx="11780919" cy="923330"/>
          </a:xfrm>
          <a:prstGeom prst="rect">
            <a:avLst/>
          </a:prstGeom>
          <a:noFill/>
        </p:spPr>
        <p:txBody>
          <a:bodyPr wrap="square" rtlCol="0">
            <a:spAutoFit/>
          </a:bodyPr>
          <a:lstStyle/>
          <a:p>
            <a:r>
              <a:rPr lang="en-US" b="1" dirty="0"/>
              <a:t>Q5) Draw the </a:t>
            </a:r>
            <a:r>
              <a:rPr lang="en-US" b="1"/>
              <a:t>perspective drawing </a:t>
            </a:r>
            <a:r>
              <a:rPr lang="en-US" b="1" dirty="0"/>
              <a:t>of a hexagonal pyramid, side of base 25 mm and axis 65 mm, when its base is on the ground and a side of its base parallel to the picture plane. The axis of the pyramid is 30 mm within the picture plane and 10 mm to the right of the eye. The eye is 80 mm from the picture plane and 60 mm from the ground.</a:t>
            </a:r>
          </a:p>
        </p:txBody>
      </p:sp>
      <p:sp>
        <p:nvSpPr>
          <p:cNvPr id="7" name="Freeform 5"/>
          <p:cNvSpPr>
            <a:spLocks/>
          </p:cNvSpPr>
          <p:nvPr/>
        </p:nvSpPr>
        <p:spPr bwMode="auto">
          <a:xfrm>
            <a:off x="5251450" y="1025525"/>
            <a:ext cx="1271588" cy="1103313"/>
          </a:xfrm>
          <a:custGeom>
            <a:avLst/>
            <a:gdLst>
              <a:gd name="T0" fmla="*/ 401 w 1603"/>
              <a:gd name="T1" fmla="*/ 0 h 1390"/>
              <a:gd name="T2" fmla="*/ 0 w 1603"/>
              <a:gd name="T3" fmla="*/ 695 h 1390"/>
              <a:gd name="T4" fmla="*/ 401 w 1603"/>
              <a:gd name="T5" fmla="*/ 1390 h 1390"/>
              <a:gd name="T6" fmla="*/ 1202 w 1603"/>
              <a:gd name="T7" fmla="*/ 1390 h 1390"/>
              <a:gd name="T8" fmla="*/ 1603 w 1603"/>
              <a:gd name="T9" fmla="*/ 695 h 1390"/>
              <a:gd name="T10" fmla="*/ 1202 w 1603"/>
              <a:gd name="T11" fmla="*/ 0 h 1390"/>
              <a:gd name="T12" fmla="*/ 401 w 1603"/>
              <a:gd name="T13" fmla="*/ 0 h 1390"/>
            </a:gdLst>
            <a:ahLst/>
            <a:cxnLst>
              <a:cxn ang="0">
                <a:pos x="T0" y="T1"/>
              </a:cxn>
              <a:cxn ang="0">
                <a:pos x="T2" y="T3"/>
              </a:cxn>
              <a:cxn ang="0">
                <a:pos x="T4" y="T5"/>
              </a:cxn>
              <a:cxn ang="0">
                <a:pos x="T6" y="T7"/>
              </a:cxn>
              <a:cxn ang="0">
                <a:pos x="T8" y="T9"/>
              </a:cxn>
              <a:cxn ang="0">
                <a:pos x="T10" y="T11"/>
              </a:cxn>
              <a:cxn ang="0">
                <a:pos x="T12" y="T13"/>
              </a:cxn>
            </a:cxnLst>
            <a:rect l="0" t="0" r="r" b="b"/>
            <a:pathLst>
              <a:path w="1603" h="1390">
                <a:moveTo>
                  <a:pt x="401" y="0"/>
                </a:moveTo>
                <a:lnTo>
                  <a:pt x="0" y="695"/>
                </a:lnTo>
                <a:lnTo>
                  <a:pt x="401" y="1390"/>
                </a:lnTo>
                <a:lnTo>
                  <a:pt x="1202" y="1390"/>
                </a:lnTo>
                <a:lnTo>
                  <a:pt x="1603" y="695"/>
                </a:lnTo>
                <a:lnTo>
                  <a:pt x="1202" y="0"/>
                </a:lnTo>
                <a:lnTo>
                  <a:pt x="401" y="0"/>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a:off x="5251450" y="1576388"/>
            <a:ext cx="12715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a:off x="3500438" y="2341563"/>
            <a:ext cx="3646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p:cNvSpPr>
            <a:spLocks noChangeShapeType="1"/>
          </p:cNvSpPr>
          <p:nvPr/>
        </p:nvSpPr>
        <p:spPr bwMode="auto">
          <a:xfrm>
            <a:off x="3500438" y="4378325"/>
            <a:ext cx="36464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9"/>
          <p:cNvSpPr>
            <a:spLocks noChangeShapeType="1"/>
          </p:cNvSpPr>
          <p:nvPr/>
        </p:nvSpPr>
        <p:spPr bwMode="auto">
          <a:xfrm>
            <a:off x="3500438" y="4633913"/>
            <a:ext cx="3646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
          <p:cNvSpPr>
            <a:spLocks noChangeShapeType="1"/>
          </p:cNvSpPr>
          <p:nvPr/>
        </p:nvSpPr>
        <p:spPr bwMode="auto">
          <a:xfrm>
            <a:off x="3500438" y="6162675"/>
            <a:ext cx="3646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p:cNvSpPr>
            <a:spLocks noChangeShapeType="1"/>
          </p:cNvSpPr>
          <p:nvPr/>
        </p:nvSpPr>
        <p:spPr bwMode="auto">
          <a:xfrm flipV="1">
            <a:off x="5568950" y="1025525"/>
            <a:ext cx="636588" cy="1103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2"/>
          <p:cNvSpPr>
            <a:spLocks noChangeShapeType="1"/>
          </p:cNvSpPr>
          <p:nvPr/>
        </p:nvSpPr>
        <p:spPr bwMode="auto">
          <a:xfrm>
            <a:off x="5568950" y="1025525"/>
            <a:ext cx="636588" cy="1103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3"/>
          <p:cNvSpPr>
            <a:spLocks noChangeShapeType="1"/>
          </p:cNvSpPr>
          <p:nvPr/>
        </p:nvSpPr>
        <p:spPr bwMode="auto">
          <a:xfrm>
            <a:off x="5632450" y="2341563"/>
            <a:ext cx="0" cy="2036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4"/>
          <p:cNvSpPr>
            <a:spLocks noChangeShapeType="1"/>
          </p:cNvSpPr>
          <p:nvPr/>
        </p:nvSpPr>
        <p:spPr bwMode="auto">
          <a:xfrm flipV="1">
            <a:off x="5632450" y="2341563"/>
            <a:ext cx="1176338" cy="2036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5"/>
          <p:cNvSpPr>
            <a:spLocks noChangeShapeType="1"/>
          </p:cNvSpPr>
          <p:nvPr/>
        </p:nvSpPr>
        <p:spPr bwMode="auto">
          <a:xfrm flipH="1" flipV="1">
            <a:off x="4457700" y="2341563"/>
            <a:ext cx="1174750" cy="2036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6"/>
          <p:cNvSpPr>
            <a:spLocks noChangeShapeType="1"/>
          </p:cNvSpPr>
          <p:nvPr/>
        </p:nvSpPr>
        <p:spPr bwMode="auto">
          <a:xfrm>
            <a:off x="4457700" y="2341563"/>
            <a:ext cx="0" cy="2292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7"/>
          <p:cNvSpPr>
            <a:spLocks noChangeShapeType="1"/>
          </p:cNvSpPr>
          <p:nvPr/>
        </p:nvSpPr>
        <p:spPr bwMode="auto">
          <a:xfrm>
            <a:off x="6808788" y="2341563"/>
            <a:ext cx="0" cy="2292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8"/>
          <p:cNvSpPr>
            <a:spLocks noChangeShapeType="1"/>
          </p:cNvSpPr>
          <p:nvPr/>
        </p:nvSpPr>
        <p:spPr bwMode="auto">
          <a:xfrm>
            <a:off x="5251450" y="1576388"/>
            <a:ext cx="381000" cy="2801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9"/>
          <p:cNvSpPr>
            <a:spLocks noChangeShapeType="1"/>
          </p:cNvSpPr>
          <p:nvPr/>
        </p:nvSpPr>
        <p:spPr bwMode="auto">
          <a:xfrm flipH="1" flipV="1">
            <a:off x="5568950" y="2128838"/>
            <a:ext cx="63500" cy="22494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0"/>
          <p:cNvSpPr>
            <a:spLocks noChangeShapeType="1"/>
          </p:cNvSpPr>
          <p:nvPr/>
        </p:nvSpPr>
        <p:spPr bwMode="auto">
          <a:xfrm flipH="1">
            <a:off x="5632450" y="1576388"/>
            <a:ext cx="255588" cy="2801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1"/>
          <p:cNvSpPr>
            <a:spLocks noChangeShapeType="1"/>
          </p:cNvSpPr>
          <p:nvPr/>
        </p:nvSpPr>
        <p:spPr bwMode="auto">
          <a:xfrm flipV="1">
            <a:off x="5632450" y="2128838"/>
            <a:ext cx="573088" cy="22494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2"/>
          <p:cNvSpPr>
            <a:spLocks noChangeShapeType="1"/>
          </p:cNvSpPr>
          <p:nvPr/>
        </p:nvSpPr>
        <p:spPr bwMode="auto">
          <a:xfrm flipH="1">
            <a:off x="5632450" y="1576388"/>
            <a:ext cx="890588" cy="2801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3"/>
          <p:cNvSpPr>
            <a:spLocks noChangeShapeType="1"/>
          </p:cNvSpPr>
          <p:nvPr/>
        </p:nvSpPr>
        <p:spPr bwMode="auto">
          <a:xfrm flipV="1">
            <a:off x="5632450" y="1025525"/>
            <a:ext cx="573088" cy="33528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4"/>
          <p:cNvSpPr>
            <a:spLocks noChangeShapeType="1"/>
          </p:cNvSpPr>
          <p:nvPr/>
        </p:nvSpPr>
        <p:spPr bwMode="auto">
          <a:xfrm>
            <a:off x="5568950" y="1025525"/>
            <a:ext cx="63500" cy="33528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5"/>
          <p:cNvSpPr>
            <a:spLocks noChangeShapeType="1"/>
          </p:cNvSpPr>
          <p:nvPr/>
        </p:nvSpPr>
        <p:spPr bwMode="auto">
          <a:xfrm flipH="1">
            <a:off x="4810125" y="1576388"/>
            <a:ext cx="441325" cy="765175"/>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6"/>
          <p:cNvSpPr>
            <a:spLocks noChangeShapeType="1"/>
          </p:cNvSpPr>
          <p:nvPr/>
        </p:nvSpPr>
        <p:spPr bwMode="auto">
          <a:xfrm>
            <a:off x="4810125" y="2341563"/>
            <a:ext cx="0" cy="3821113"/>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7"/>
          <p:cNvSpPr>
            <a:spLocks noChangeShapeType="1"/>
          </p:cNvSpPr>
          <p:nvPr/>
        </p:nvSpPr>
        <p:spPr bwMode="auto">
          <a:xfrm flipV="1">
            <a:off x="4810125" y="4633913"/>
            <a:ext cx="1998663" cy="1528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8"/>
          <p:cNvSpPr>
            <a:spLocks noChangeShapeType="1"/>
          </p:cNvSpPr>
          <p:nvPr/>
        </p:nvSpPr>
        <p:spPr bwMode="auto">
          <a:xfrm>
            <a:off x="5354638" y="2341563"/>
            <a:ext cx="0" cy="34036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p:cNvSpPr>
            <a:spLocks noChangeShapeType="1"/>
          </p:cNvSpPr>
          <p:nvPr/>
        </p:nvSpPr>
        <p:spPr bwMode="auto">
          <a:xfrm flipH="1" flipV="1">
            <a:off x="4457700" y="4633913"/>
            <a:ext cx="896938" cy="11112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p:cNvSpPr>
            <a:spLocks noChangeShapeType="1"/>
          </p:cNvSpPr>
          <p:nvPr/>
        </p:nvSpPr>
        <p:spPr bwMode="auto">
          <a:xfrm>
            <a:off x="5354638" y="5745163"/>
            <a:ext cx="338138" cy="4175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p:cNvSpPr>
            <a:spLocks noChangeShapeType="1"/>
          </p:cNvSpPr>
          <p:nvPr/>
        </p:nvSpPr>
        <p:spPr bwMode="auto">
          <a:xfrm>
            <a:off x="5575300" y="2341563"/>
            <a:ext cx="0" cy="3676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p:cNvSpPr>
            <a:spLocks noChangeShapeType="1"/>
          </p:cNvSpPr>
          <p:nvPr/>
        </p:nvSpPr>
        <p:spPr bwMode="auto">
          <a:xfrm>
            <a:off x="6205538" y="2128838"/>
            <a:ext cx="0" cy="40338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p:cNvSpPr>
            <a:spLocks noChangeShapeType="1"/>
          </p:cNvSpPr>
          <p:nvPr/>
        </p:nvSpPr>
        <p:spPr bwMode="auto">
          <a:xfrm>
            <a:off x="5575300" y="6018213"/>
            <a:ext cx="6302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p:cNvSpPr>
            <a:spLocks noChangeShapeType="1"/>
          </p:cNvSpPr>
          <p:nvPr/>
        </p:nvSpPr>
        <p:spPr bwMode="auto">
          <a:xfrm flipV="1">
            <a:off x="6205538" y="4633913"/>
            <a:ext cx="603250" cy="1384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p:cNvSpPr>
            <a:spLocks noChangeShapeType="1"/>
          </p:cNvSpPr>
          <p:nvPr/>
        </p:nvSpPr>
        <p:spPr bwMode="auto">
          <a:xfrm>
            <a:off x="6280150" y="2341563"/>
            <a:ext cx="0" cy="3503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6"/>
          <p:cNvSpPr>
            <a:spLocks noChangeShapeType="1"/>
          </p:cNvSpPr>
          <p:nvPr/>
        </p:nvSpPr>
        <p:spPr bwMode="auto">
          <a:xfrm flipH="1" flipV="1">
            <a:off x="5354638" y="5745163"/>
            <a:ext cx="220663" cy="273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7"/>
          <p:cNvSpPr>
            <a:spLocks noChangeShapeType="1"/>
          </p:cNvSpPr>
          <p:nvPr/>
        </p:nvSpPr>
        <p:spPr bwMode="auto">
          <a:xfrm flipV="1">
            <a:off x="6205538" y="5845175"/>
            <a:ext cx="74613" cy="173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8"/>
          <p:cNvSpPr>
            <a:spLocks noChangeShapeType="1"/>
          </p:cNvSpPr>
          <p:nvPr/>
        </p:nvSpPr>
        <p:spPr bwMode="auto">
          <a:xfrm flipH="1" flipV="1">
            <a:off x="4457700" y="4633913"/>
            <a:ext cx="1822450" cy="1211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9"/>
          <p:cNvSpPr>
            <a:spLocks noChangeShapeType="1"/>
          </p:cNvSpPr>
          <p:nvPr/>
        </p:nvSpPr>
        <p:spPr bwMode="auto">
          <a:xfrm>
            <a:off x="5981700" y="2341563"/>
            <a:ext cx="0" cy="3303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0"/>
          <p:cNvSpPr>
            <a:spLocks noChangeShapeType="1"/>
          </p:cNvSpPr>
          <p:nvPr/>
        </p:nvSpPr>
        <p:spPr bwMode="auto">
          <a:xfrm>
            <a:off x="6205538" y="2128838"/>
            <a:ext cx="123825" cy="21272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1"/>
          <p:cNvSpPr>
            <a:spLocks noChangeShapeType="1"/>
          </p:cNvSpPr>
          <p:nvPr/>
        </p:nvSpPr>
        <p:spPr bwMode="auto">
          <a:xfrm>
            <a:off x="6329363" y="2341563"/>
            <a:ext cx="0" cy="3821113"/>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2"/>
          <p:cNvSpPr>
            <a:spLocks noChangeShapeType="1"/>
          </p:cNvSpPr>
          <p:nvPr/>
        </p:nvSpPr>
        <p:spPr bwMode="auto">
          <a:xfrm flipH="1">
            <a:off x="4457700" y="4506913"/>
            <a:ext cx="1871663" cy="127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3"/>
          <p:cNvSpPr>
            <a:spLocks noChangeShapeType="1"/>
          </p:cNvSpPr>
          <p:nvPr/>
        </p:nvSpPr>
        <p:spPr bwMode="auto">
          <a:xfrm>
            <a:off x="5818188" y="2341563"/>
            <a:ext cx="0" cy="21986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4"/>
          <p:cNvSpPr>
            <a:spLocks noChangeShapeType="1"/>
          </p:cNvSpPr>
          <p:nvPr/>
        </p:nvSpPr>
        <p:spPr bwMode="auto">
          <a:xfrm flipV="1">
            <a:off x="5354638" y="4540250"/>
            <a:ext cx="463550" cy="1204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5"/>
          <p:cNvSpPr>
            <a:spLocks noChangeShapeType="1"/>
          </p:cNvSpPr>
          <p:nvPr/>
        </p:nvSpPr>
        <p:spPr bwMode="auto">
          <a:xfrm flipH="1">
            <a:off x="5575300" y="4540250"/>
            <a:ext cx="242888" cy="1477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6"/>
          <p:cNvSpPr>
            <a:spLocks noChangeShapeType="1"/>
          </p:cNvSpPr>
          <p:nvPr/>
        </p:nvSpPr>
        <p:spPr bwMode="auto">
          <a:xfrm>
            <a:off x="5818188" y="4540250"/>
            <a:ext cx="387350" cy="1477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7"/>
          <p:cNvSpPr>
            <a:spLocks noChangeShapeType="1"/>
          </p:cNvSpPr>
          <p:nvPr/>
        </p:nvSpPr>
        <p:spPr bwMode="auto">
          <a:xfrm flipH="1" flipV="1">
            <a:off x="5818188" y="4540250"/>
            <a:ext cx="461963" cy="1304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8"/>
          <p:cNvSpPr>
            <a:spLocks noChangeShapeType="1"/>
          </p:cNvSpPr>
          <p:nvPr/>
        </p:nvSpPr>
        <p:spPr bwMode="auto">
          <a:xfrm flipH="1">
            <a:off x="3494088" y="2341563"/>
            <a:ext cx="47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9"/>
          <p:cNvSpPr>
            <a:spLocks noChangeShapeType="1"/>
          </p:cNvSpPr>
          <p:nvPr/>
        </p:nvSpPr>
        <p:spPr bwMode="auto">
          <a:xfrm flipH="1">
            <a:off x="3494088" y="4378325"/>
            <a:ext cx="47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50"/>
          <p:cNvSpPr>
            <a:spLocks noChangeShapeType="1"/>
          </p:cNvSpPr>
          <p:nvPr/>
        </p:nvSpPr>
        <p:spPr bwMode="auto">
          <a:xfrm>
            <a:off x="3500438" y="2468563"/>
            <a:ext cx="0" cy="576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1"/>
          <p:cNvSpPr>
            <a:spLocks noChangeShapeType="1"/>
          </p:cNvSpPr>
          <p:nvPr/>
        </p:nvSpPr>
        <p:spPr bwMode="auto">
          <a:xfrm flipV="1">
            <a:off x="3500438" y="3676650"/>
            <a:ext cx="0" cy="5746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52"/>
          <p:cNvSpPr>
            <a:spLocks/>
          </p:cNvSpPr>
          <p:nvPr/>
        </p:nvSpPr>
        <p:spPr bwMode="auto">
          <a:xfrm>
            <a:off x="3478213" y="2341563"/>
            <a:ext cx="42863" cy="127000"/>
          </a:xfrm>
          <a:custGeom>
            <a:avLst/>
            <a:gdLst>
              <a:gd name="T0" fmla="*/ 0 w 53"/>
              <a:gd name="T1" fmla="*/ 160 h 160"/>
              <a:gd name="T2" fmla="*/ 53 w 53"/>
              <a:gd name="T3" fmla="*/ 160 h 160"/>
              <a:gd name="T4" fmla="*/ 27 w 53"/>
              <a:gd name="T5" fmla="*/ 0 h 160"/>
              <a:gd name="T6" fmla="*/ 0 w 53"/>
              <a:gd name="T7" fmla="*/ 160 h 160"/>
            </a:gdLst>
            <a:ahLst/>
            <a:cxnLst>
              <a:cxn ang="0">
                <a:pos x="T0" y="T1"/>
              </a:cxn>
              <a:cxn ang="0">
                <a:pos x="T2" y="T3"/>
              </a:cxn>
              <a:cxn ang="0">
                <a:pos x="T4" y="T5"/>
              </a:cxn>
              <a:cxn ang="0">
                <a:pos x="T6" y="T7"/>
              </a:cxn>
            </a:cxnLst>
            <a:rect l="0" t="0" r="r" b="b"/>
            <a:pathLst>
              <a:path w="53" h="160">
                <a:moveTo>
                  <a:pt x="0" y="160"/>
                </a:moveTo>
                <a:lnTo>
                  <a:pt x="53" y="160"/>
                </a:lnTo>
                <a:lnTo>
                  <a:pt x="27" y="0"/>
                </a:lnTo>
                <a:lnTo>
                  <a:pt x="0"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3"/>
          <p:cNvSpPr>
            <a:spLocks/>
          </p:cNvSpPr>
          <p:nvPr/>
        </p:nvSpPr>
        <p:spPr bwMode="auto">
          <a:xfrm>
            <a:off x="3478213" y="4251325"/>
            <a:ext cx="42863" cy="127000"/>
          </a:xfrm>
          <a:custGeom>
            <a:avLst/>
            <a:gdLst>
              <a:gd name="T0" fmla="*/ 0 w 53"/>
              <a:gd name="T1" fmla="*/ 0 h 160"/>
              <a:gd name="T2" fmla="*/ 53 w 53"/>
              <a:gd name="T3" fmla="*/ 0 h 160"/>
              <a:gd name="T4" fmla="*/ 27 w 53"/>
              <a:gd name="T5" fmla="*/ 160 h 160"/>
              <a:gd name="T6" fmla="*/ 0 w 53"/>
              <a:gd name="T7" fmla="*/ 0 h 160"/>
            </a:gdLst>
            <a:ahLst/>
            <a:cxnLst>
              <a:cxn ang="0">
                <a:pos x="T0" y="T1"/>
              </a:cxn>
              <a:cxn ang="0">
                <a:pos x="T2" y="T3"/>
              </a:cxn>
              <a:cxn ang="0">
                <a:pos x="T4" y="T5"/>
              </a:cxn>
              <a:cxn ang="0">
                <a:pos x="T6" y="T7"/>
              </a:cxn>
            </a:cxnLst>
            <a:rect l="0" t="0" r="r" b="b"/>
            <a:pathLst>
              <a:path w="53" h="160">
                <a:moveTo>
                  <a:pt x="0" y="0"/>
                </a:moveTo>
                <a:lnTo>
                  <a:pt x="53" y="0"/>
                </a:lnTo>
                <a:lnTo>
                  <a:pt x="27" y="16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4"/>
          <p:cNvSpPr>
            <a:spLocks noChangeArrowheads="1"/>
          </p:cNvSpPr>
          <p:nvPr/>
        </p:nvSpPr>
        <p:spPr bwMode="auto">
          <a:xfrm rot="16200000">
            <a:off x="3152775" y="3200400"/>
            <a:ext cx="722313"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rPr>
              <a:t>80.0000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Line 55"/>
          <p:cNvSpPr>
            <a:spLocks noChangeShapeType="1"/>
          </p:cNvSpPr>
          <p:nvPr/>
        </p:nvSpPr>
        <p:spPr bwMode="auto">
          <a:xfrm flipH="1">
            <a:off x="3494088" y="4633913"/>
            <a:ext cx="47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6"/>
          <p:cNvSpPr>
            <a:spLocks noChangeShapeType="1"/>
          </p:cNvSpPr>
          <p:nvPr/>
        </p:nvSpPr>
        <p:spPr bwMode="auto">
          <a:xfrm flipH="1">
            <a:off x="3494088" y="6162675"/>
            <a:ext cx="47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7"/>
          <p:cNvSpPr>
            <a:spLocks noChangeShapeType="1"/>
          </p:cNvSpPr>
          <p:nvPr/>
        </p:nvSpPr>
        <p:spPr bwMode="auto">
          <a:xfrm>
            <a:off x="3500438" y="4760913"/>
            <a:ext cx="0" cy="3206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8"/>
          <p:cNvSpPr>
            <a:spLocks noChangeShapeType="1"/>
          </p:cNvSpPr>
          <p:nvPr/>
        </p:nvSpPr>
        <p:spPr bwMode="auto">
          <a:xfrm flipV="1">
            <a:off x="3500438" y="5713413"/>
            <a:ext cx="0" cy="322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59"/>
          <p:cNvSpPr>
            <a:spLocks/>
          </p:cNvSpPr>
          <p:nvPr/>
        </p:nvSpPr>
        <p:spPr bwMode="auto">
          <a:xfrm>
            <a:off x="3478213" y="4633913"/>
            <a:ext cx="42863" cy="127000"/>
          </a:xfrm>
          <a:custGeom>
            <a:avLst/>
            <a:gdLst>
              <a:gd name="T0" fmla="*/ 0 w 53"/>
              <a:gd name="T1" fmla="*/ 160 h 160"/>
              <a:gd name="T2" fmla="*/ 53 w 53"/>
              <a:gd name="T3" fmla="*/ 160 h 160"/>
              <a:gd name="T4" fmla="*/ 27 w 53"/>
              <a:gd name="T5" fmla="*/ 0 h 160"/>
              <a:gd name="T6" fmla="*/ 0 w 53"/>
              <a:gd name="T7" fmla="*/ 160 h 160"/>
            </a:gdLst>
            <a:ahLst/>
            <a:cxnLst>
              <a:cxn ang="0">
                <a:pos x="T0" y="T1"/>
              </a:cxn>
              <a:cxn ang="0">
                <a:pos x="T2" y="T3"/>
              </a:cxn>
              <a:cxn ang="0">
                <a:pos x="T4" y="T5"/>
              </a:cxn>
              <a:cxn ang="0">
                <a:pos x="T6" y="T7"/>
              </a:cxn>
            </a:cxnLst>
            <a:rect l="0" t="0" r="r" b="b"/>
            <a:pathLst>
              <a:path w="53" h="160">
                <a:moveTo>
                  <a:pt x="0" y="160"/>
                </a:moveTo>
                <a:lnTo>
                  <a:pt x="53" y="160"/>
                </a:lnTo>
                <a:lnTo>
                  <a:pt x="27" y="0"/>
                </a:lnTo>
                <a:lnTo>
                  <a:pt x="0"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0"/>
          <p:cNvSpPr>
            <a:spLocks/>
          </p:cNvSpPr>
          <p:nvPr/>
        </p:nvSpPr>
        <p:spPr bwMode="auto">
          <a:xfrm>
            <a:off x="3478213" y="6035675"/>
            <a:ext cx="42863" cy="127000"/>
          </a:xfrm>
          <a:custGeom>
            <a:avLst/>
            <a:gdLst>
              <a:gd name="T0" fmla="*/ 0 w 53"/>
              <a:gd name="T1" fmla="*/ 0 h 161"/>
              <a:gd name="T2" fmla="*/ 53 w 53"/>
              <a:gd name="T3" fmla="*/ 0 h 161"/>
              <a:gd name="T4" fmla="*/ 27 w 53"/>
              <a:gd name="T5" fmla="*/ 161 h 161"/>
              <a:gd name="T6" fmla="*/ 0 w 53"/>
              <a:gd name="T7" fmla="*/ 0 h 161"/>
            </a:gdLst>
            <a:ahLst/>
            <a:cxnLst>
              <a:cxn ang="0">
                <a:pos x="T0" y="T1"/>
              </a:cxn>
              <a:cxn ang="0">
                <a:pos x="T2" y="T3"/>
              </a:cxn>
              <a:cxn ang="0">
                <a:pos x="T4" y="T5"/>
              </a:cxn>
              <a:cxn ang="0">
                <a:pos x="T6" y="T7"/>
              </a:cxn>
            </a:cxnLst>
            <a:rect l="0" t="0" r="r" b="b"/>
            <a:pathLst>
              <a:path w="53" h="161">
                <a:moveTo>
                  <a:pt x="0" y="0"/>
                </a:moveTo>
                <a:lnTo>
                  <a:pt x="53" y="0"/>
                </a:lnTo>
                <a:lnTo>
                  <a:pt x="27" y="16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61"/>
          <p:cNvSpPr>
            <a:spLocks noChangeArrowheads="1"/>
          </p:cNvSpPr>
          <p:nvPr/>
        </p:nvSpPr>
        <p:spPr bwMode="auto">
          <a:xfrm rot="16200000">
            <a:off x="3152775" y="5238750"/>
            <a:ext cx="722313"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rPr>
              <a:t>60.0000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Line 62"/>
          <p:cNvSpPr>
            <a:spLocks noChangeShapeType="1"/>
          </p:cNvSpPr>
          <p:nvPr/>
        </p:nvSpPr>
        <p:spPr bwMode="auto">
          <a:xfrm flipH="1">
            <a:off x="3460750" y="1576388"/>
            <a:ext cx="1789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3"/>
          <p:cNvSpPr>
            <a:spLocks noChangeShapeType="1"/>
          </p:cNvSpPr>
          <p:nvPr/>
        </p:nvSpPr>
        <p:spPr bwMode="auto">
          <a:xfrm flipH="1">
            <a:off x="3460750" y="2341563"/>
            <a:ext cx="381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4"/>
          <p:cNvSpPr>
            <a:spLocks noChangeShapeType="1"/>
          </p:cNvSpPr>
          <p:nvPr/>
        </p:nvSpPr>
        <p:spPr bwMode="auto">
          <a:xfrm flipV="1">
            <a:off x="3467100" y="1322388"/>
            <a:ext cx="0" cy="127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5"/>
          <p:cNvSpPr>
            <a:spLocks noChangeShapeType="1"/>
          </p:cNvSpPr>
          <p:nvPr/>
        </p:nvSpPr>
        <p:spPr bwMode="auto">
          <a:xfrm>
            <a:off x="3467100" y="2468563"/>
            <a:ext cx="0" cy="127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66"/>
          <p:cNvSpPr>
            <a:spLocks/>
          </p:cNvSpPr>
          <p:nvPr/>
        </p:nvSpPr>
        <p:spPr bwMode="auto">
          <a:xfrm>
            <a:off x="3444875" y="1449388"/>
            <a:ext cx="42863" cy="127000"/>
          </a:xfrm>
          <a:custGeom>
            <a:avLst/>
            <a:gdLst>
              <a:gd name="T0" fmla="*/ 0 w 53"/>
              <a:gd name="T1" fmla="*/ 0 h 160"/>
              <a:gd name="T2" fmla="*/ 53 w 53"/>
              <a:gd name="T3" fmla="*/ 0 h 160"/>
              <a:gd name="T4" fmla="*/ 27 w 53"/>
              <a:gd name="T5" fmla="*/ 160 h 160"/>
              <a:gd name="T6" fmla="*/ 0 w 53"/>
              <a:gd name="T7" fmla="*/ 0 h 160"/>
            </a:gdLst>
            <a:ahLst/>
            <a:cxnLst>
              <a:cxn ang="0">
                <a:pos x="T0" y="T1"/>
              </a:cxn>
              <a:cxn ang="0">
                <a:pos x="T2" y="T3"/>
              </a:cxn>
              <a:cxn ang="0">
                <a:pos x="T4" y="T5"/>
              </a:cxn>
              <a:cxn ang="0">
                <a:pos x="T6" y="T7"/>
              </a:cxn>
            </a:cxnLst>
            <a:rect l="0" t="0" r="r" b="b"/>
            <a:pathLst>
              <a:path w="53" h="160">
                <a:moveTo>
                  <a:pt x="0" y="0"/>
                </a:moveTo>
                <a:lnTo>
                  <a:pt x="53" y="0"/>
                </a:lnTo>
                <a:lnTo>
                  <a:pt x="27" y="16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7"/>
          <p:cNvSpPr>
            <a:spLocks/>
          </p:cNvSpPr>
          <p:nvPr/>
        </p:nvSpPr>
        <p:spPr bwMode="auto">
          <a:xfrm>
            <a:off x="3444875" y="2341563"/>
            <a:ext cx="42863" cy="127000"/>
          </a:xfrm>
          <a:custGeom>
            <a:avLst/>
            <a:gdLst>
              <a:gd name="T0" fmla="*/ 0 w 53"/>
              <a:gd name="T1" fmla="*/ 160 h 160"/>
              <a:gd name="T2" fmla="*/ 53 w 53"/>
              <a:gd name="T3" fmla="*/ 160 h 160"/>
              <a:gd name="T4" fmla="*/ 27 w 53"/>
              <a:gd name="T5" fmla="*/ 0 h 160"/>
              <a:gd name="T6" fmla="*/ 0 w 53"/>
              <a:gd name="T7" fmla="*/ 160 h 160"/>
            </a:gdLst>
            <a:ahLst/>
            <a:cxnLst>
              <a:cxn ang="0">
                <a:pos x="T0" y="T1"/>
              </a:cxn>
              <a:cxn ang="0">
                <a:pos x="T2" y="T3"/>
              </a:cxn>
              <a:cxn ang="0">
                <a:pos x="T4" y="T5"/>
              </a:cxn>
              <a:cxn ang="0">
                <a:pos x="T6" y="T7"/>
              </a:cxn>
            </a:cxnLst>
            <a:rect l="0" t="0" r="r" b="b"/>
            <a:pathLst>
              <a:path w="53" h="160">
                <a:moveTo>
                  <a:pt x="0" y="160"/>
                </a:moveTo>
                <a:lnTo>
                  <a:pt x="53" y="160"/>
                </a:lnTo>
                <a:lnTo>
                  <a:pt x="27" y="0"/>
                </a:lnTo>
                <a:lnTo>
                  <a:pt x="0"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8"/>
          <p:cNvSpPr>
            <a:spLocks noChangeArrowheads="1"/>
          </p:cNvSpPr>
          <p:nvPr/>
        </p:nvSpPr>
        <p:spPr bwMode="auto">
          <a:xfrm rot="16200000">
            <a:off x="3119438" y="1801813"/>
            <a:ext cx="722313"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rPr>
              <a:t>30.0000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p:cNvSpPr txBox="1"/>
          <p:nvPr/>
        </p:nvSpPr>
        <p:spPr>
          <a:xfrm>
            <a:off x="7100912" y="2169445"/>
            <a:ext cx="692331" cy="369332"/>
          </a:xfrm>
          <a:prstGeom prst="rect">
            <a:avLst/>
          </a:prstGeom>
          <a:noFill/>
        </p:spPr>
        <p:txBody>
          <a:bodyPr wrap="square" rtlCol="0">
            <a:spAutoFit/>
          </a:bodyPr>
          <a:lstStyle/>
          <a:p>
            <a:r>
              <a:rPr lang="en-US" dirty="0"/>
              <a:t>PP</a:t>
            </a:r>
          </a:p>
        </p:txBody>
      </p:sp>
      <p:sp>
        <p:nvSpPr>
          <p:cNvPr id="71" name="TextBox 70"/>
          <p:cNvSpPr txBox="1"/>
          <p:nvPr/>
        </p:nvSpPr>
        <p:spPr>
          <a:xfrm>
            <a:off x="7196138" y="4475715"/>
            <a:ext cx="692331" cy="369332"/>
          </a:xfrm>
          <a:prstGeom prst="rect">
            <a:avLst/>
          </a:prstGeom>
          <a:noFill/>
        </p:spPr>
        <p:txBody>
          <a:bodyPr wrap="square" rtlCol="0">
            <a:spAutoFit/>
          </a:bodyPr>
          <a:lstStyle/>
          <a:p>
            <a:r>
              <a:rPr lang="en-US" dirty="0"/>
              <a:t>HL</a:t>
            </a:r>
          </a:p>
        </p:txBody>
      </p:sp>
      <p:sp>
        <p:nvSpPr>
          <p:cNvPr id="72" name="TextBox 71"/>
          <p:cNvSpPr txBox="1"/>
          <p:nvPr/>
        </p:nvSpPr>
        <p:spPr>
          <a:xfrm>
            <a:off x="7136674" y="5931774"/>
            <a:ext cx="692331" cy="369332"/>
          </a:xfrm>
          <a:prstGeom prst="rect">
            <a:avLst/>
          </a:prstGeom>
          <a:noFill/>
        </p:spPr>
        <p:txBody>
          <a:bodyPr wrap="square" rtlCol="0">
            <a:spAutoFit/>
          </a:bodyPr>
          <a:lstStyle/>
          <a:p>
            <a:r>
              <a:rPr lang="en-US" dirty="0"/>
              <a:t>GL</a:t>
            </a:r>
          </a:p>
        </p:txBody>
      </p:sp>
    </p:spTree>
    <p:extLst>
      <p:ext uri="{BB962C8B-B14F-4D97-AF65-F5344CB8AC3E}">
        <p14:creationId xmlns:p14="http://schemas.microsoft.com/office/powerpoint/2010/main" val="201240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1000"/>
                                        <p:tgtEl>
                                          <p:spTgt spid="17"/>
                                        </p:tgtEl>
                                      </p:cBhvr>
                                    </p:animEffect>
                                    <p:anim calcmode="lin" valueType="num">
                                      <p:cBhvr>
                                        <p:cTn id="58" dur="1000" fill="hold"/>
                                        <p:tgtEl>
                                          <p:spTgt spid="17"/>
                                        </p:tgtEl>
                                        <p:attrNameLst>
                                          <p:attrName>ppt_x</p:attrName>
                                        </p:attrNameLst>
                                      </p:cBhvr>
                                      <p:tavLst>
                                        <p:tav tm="0">
                                          <p:val>
                                            <p:strVal val="#ppt_x"/>
                                          </p:val>
                                        </p:tav>
                                        <p:tav tm="100000">
                                          <p:val>
                                            <p:strVal val="#ppt_x"/>
                                          </p:val>
                                        </p:tav>
                                      </p:tavLst>
                                    </p:anim>
                                    <p:anim calcmode="lin" valueType="num">
                                      <p:cBhvr>
                                        <p:cTn id="59" dur="1000" fill="hold"/>
                                        <p:tgtEl>
                                          <p:spTgt spid="1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1000"/>
                                        <p:tgtEl>
                                          <p:spTgt spid="19"/>
                                        </p:tgtEl>
                                      </p:cBhvr>
                                    </p:animEffect>
                                    <p:anim calcmode="lin" valueType="num">
                                      <p:cBhvr>
                                        <p:cTn id="68" dur="1000" fill="hold"/>
                                        <p:tgtEl>
                                          <p:spTgt spid="19"/>
                                        </p:tgtEl>
                                        <p:attrNameLst>
                                          <p:attrName>ppt_x</p:attrName>
                                        </p:attrNameLst>
                                      </p:cBhvr>
                                      <p:tavLst>
                                        <p:tav tm="0">
                                          <p:val>
                                            <p:strVal val="#ppt_x"/>
                                          </p:val>
                                        </p:tav>
                                        <p:tav tm="100000">
                                          <p:val>
                                            <p:strVal val="#ppt_x"/>
                                          </p:val>
                                        </p:tav>
                                      </p:tavLst>
                                    </p:anim>
                                    <p:anim calcmode="lin" valueType="num">
                                      <p:cBhvr>
                                        <p:cTn id="69" dur="1000" fill="hold"/>
                                        <p:tgtEl>
                                          <p:spTgt spid="19"/>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1000"/>
                                        <p:tgtEl>
                                          <p:spTgt spid="20"/>
                                        </p:tgtEl>
                                      </p:cBhvr>
                                    </p:animEffect>
                                    <p:anim calcmode="lin" valueType="num">
                                      <p:cBhvr>
                                        <p:cTn id="73" dur="1000" fill="hold"/>
                                        <p:tgtEl>
                                          <p:spTgt spid="20"/>
                                        </p:tgtEl>
                                        <p:attrNameLst>
                                          <p:attrName>ppt_x</p:attrName>
                                        </p:attrNameLst>
                                      </p:cBhvr>
                                      <p:tavLst>
                                        <p:tav tm="0">
                                          <p:val>
                                            <p:strVal val="#ppt_x"/>
                                          </p:val>
                                        </p:tav>
                                        <p:tav tm="100000">
                                          <p:val>
                                            <p:strVal val="#ppt_x"/>
                                          </p:val>
                                        </p:tav>
                                      </p:tavLst>
                                    </p:anim>
                                    <p:anim calcmode="lin" valueType="num">
                                      <p:cBhvr>
                                        <p:cTn id="74" dur="1000" fill="hold"/>
                                        <p:tgtEl>
                                          <p:spTgt spid="20"/>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1000"/>
                                        <p:tgtEl>
                                          <p:spTgt spid="21"/>
                                        </p:tgtEl>
                                      </p:cBhvr>
                                    </p:animEffect>
                                    <p:anim calcmode="lin" valueType="num">
                                      <p:cBhvr>
                                        <p:cTn id="78" dur="1000" fill="hold"/>
                                        <p:tgtEl>
                                          <p:spTgt spid="21"/>
                                        </p:tgtEl>
                                        <p:attrNameLst>
                                          <p:attrName>ppt_x</p:attrName>
                                        </p:attrNameLst>
                                      </p:cBhvr>
                                      <p:tavLst>
                                        <p:tav tm="0">
                                          <p:val>
                                            <p:strVal val="#ppt_x"/>
                                          </p:val>
                                        </p:tav>
                                        <p:tav tm="100000">
                                          <p:val>
                                            <p:strVal val="#ppt_x"/>
                                          </p:val>
                                        </p:tav>
                                      </p:tavLst>
                                    </p:anim>
                                    <p:anim calcmode="lin" valueType="num">
                                      <p:cBhvr>
                                        <p:cTn id="79" dur="1000" fill="hold"/>
                                        <p:tgtEl>
                                          <p:spTgt spid="21"/>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1000"/>
                                        <p:tgtEl>
                                          <p:spTgt spid="22"/>
                                        </p:tgtEl>
                                      </p:cBhvr>
                                    </p:animEffect>
                                    <p:anim calcmode="lin" valueType="num">
                                      <p:cBhvr>
                                        <p:cTn id="83" dur="1000" fill="hold"/>
                                        <p:tgtEl>
                                          <p:spTgt spid="22"/>
                                        </p:tgtEl>
                                        <p:attrNameLst>
                                          <p:attrName>ppt_x</p:attrName>
                                        </p:attrNameLst>
                                      </p:cBhvr>
                                      <p:tavLst>
                                        <p:tav tm="0">
                                          <p:val>
                                            <p:strVal val="#ppt_x"/>
                                          </p:val>
                                        </p:tav>
                                        <p:tav tm="100000">
                                          <p:val>
                                            <p:strVal val="#ppt_x"/>
                                          </p:val>
                                        </p:tav>
                                      </p:tavLst>
                                    </p:anim>
                                    <p:anim calcmode="lin" valueType="num">
                                      <p:cBhvr>
                                        <p:cTn id="84" dur="1000" fill="hold"/>
                                        <p:tgtEl>
                                          <p:spTgt spid="22"/>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1000"/>
                                        <p:tgtEl>
                                          <p:spTgt spid="23"/>
                                        </p:tgtEl>
                                      </p:cBhvr>
                                    </p:animEffect>
                                    <p:anim calcmode="lin" valueType="num">
                                      <p:cBhvr>
                                        <p:cTn id="88" dur="1000" fill="hold"/>
                                        <p:tgtEl>
                                          <p:spTgt spid="23"/>
                                        </p:tgtEl>
                                        <p:attrNameLst>
                                          <p:attrName>ppt_x</p:attrName>
                                        </p:attrNameLst>
                                      </p:cBhvr>
                                      <p:tavLst>
                                        <p:tav tm="0">
                                          <p:val>
                                            <p:strVal val="#ppt_x"/>
                                          </p:val>
                                        </p:tav>
                                        <p:tav tm="100000">
                                          <p:val>
                                            <p:strVal val="#ppt_x"/>
                                          </p:val>
                                        </p:tav>
                                      </p:tavLst>
                                    </p:anim>
                                    <p:anim calcmode="lin" valueType="num">
                                      <p:cBhvr>
                                        <p:cTn id="89" dur="1000" fill="hold"/>
                                        <p:tgtEl>
                                          <p:spTgt spid="23"/>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anim calcmode="lin" valueType="num">
                                      <p:cBhvr>
                                        <p:cTn id="93" dur="1000" fill="hold"/>
                                        <p:tgtEl>
                                          <p:spTgt spid="24"/>
                                        </p:tgtEl>
                                        <p:attrNameLst>
                                          <p:attrName>ppt_x</p:attrName>
                                        </p:attrNameLst>
                                      </p:cBhvr>
                                      <p:tavLst>
                                        <p:tav tm="0">
                                          <p:val>
                                            <p:strVal val="#ppt_x"/>
                                          </p:val>
                                        </p:tav>
                                        <p:tav tm="100000">
                                          <p:val>
                                            <p:strVal val="#ppt_x"/>
                                          </p:val>
                                        </p:tav>
                                      </p:tavLst>
                                    </p:anim>
                                    <p:anim calcmode="lin" valueType="num">
                                      <p:cBhvr>
                                        <p:cTn id="94" dur="1000" fill="hold"/>
                                        <p:tgtEl>
                                          <p:spTgt spid="24"/>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1000"/>
                                        <p:tgtEl>
                                          <p:spTgt spid="25"/>
                                        </p:tgtEl>
                                      </p:cBhvr>
                                    </p:animEffect>
                                    <p:anim calcmode="lin" valueType="num">
                                      <p:cBhvr>
                                        <p:cTn id="98" dur="1000" fill="hold"/>
                                        <p:tgtEl>
                                          <p:spTgt spid="25"/>
                                        </p:tgtEl>
                                        <p:attrNameLst>
                                          <p:attrName>ppt_x</p:attrName>
                                        </p:attrNameLst>
                                      </p:cBhvr>
                                      <p:tavLst>
                                        <p:tav tm="0">
                                          <p:val>
                                            <p:strVal val="#ppt_x"/>
                                          </p:val>
                                        </p:tav>
                                        <p:tav tm="100000">
                                          <p:val>
                                            <p:strVal val="#ppt_x"/>
                                          </p:val>
                                        </p:tav>
                                      </p:tavLst>
                                    </p:anim>
                                    <p:anim calcmode="lin" valueType="num">
                                      <p:cBhvr>
                                        <p:cTn id="99" dur="1000" fill="hold"/>
                                        <p:tgtEl>
                                          <p:spTgt spid="25"/>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fade">
                                      <p:cBhvr>
                                        <p:cTn id="102" dur="1000"/>
                                        <p:tgtEl>
                                          <p:spTgt spid="26"/>
                                        </p:tgtEl>
                                      </p:cBhvr>
                                    </p:animEffect>
                                    <p:anim calcmode="lin" valueType="num">
                                      <p:cBhvr>
                                        <p:cTn id="103" dur="1000" fill="hold"/>
                                        <p:tgtEl>
                                          <p:spTgt spid="26"/>
                                        </p:tgtEl>
                                        <p:attrNameLst>
                                          <p:attrName>ppt_x</p:attrName>
                                        </p:attrNameLst>
                                      </p:cBhvr>
                                      <p:tavLst>
                                        <p:tav tm="0">
                                          <p:val>
                                            <p:strVal val="#ppt_x"/>
                                          </p:val>
                                        </p:tav>
                                        <p:tav tm="100000">
                                          <p:val>
                                            <p:strVal val="#ppt_x"/>
                                          </p:val>
                                        </p:tav>
                                      </p:tavLst>
                                    </p:anim>
                                    <p:anim calcmode="lin" valueType="num">
                                      <p:cBhvr>
                                        <p:cTn id="104" dur="1000" fill="hold"/>
                                        <p:tgtEl>
                                          <p:spTgt spid="26"/>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fade">
                                      <p:cBhvr>
                                        <p:cTn id="107" dur="1000"/>
                                        <p:tgtEl>
                                          <p:spTgt spid="27"/>
                                        </p:tgtEl>
                                      </p:cBhvr>
                                    </p:animEffect>
                                    <p:anim calcmode="lin" valueType="num">
                                      <p:cBhvr>
                                        <p:cTn id="108" dur="1000" fill="hold"/>
                                        <p:tgtEl>
                                          <p:spTgt spid="27"/>
                                        </p:tgtEl>
                                        <p:attrNameLst>
                                          <p:attrName>ppt_x</p:attrName>
                                        </p:attrNameLst>
                                      </p:cBhvr>
                                      <p:tavLst>
                                        <p:tav tm="0">
                                          <p:val>
                                            <p:strVal val="#ppt_x"/>
                                          </p:val>
                                        </p:tav>
                                        <p:tav tm="100000">
                                          <p:val>
                                            <p:strVal val="#ppt_x"/>
                                          </p:val>
                                        </p:tav>
                                      </p:tavLst>
                                    </p:anim>
                                    <p:anim calcmode="lin" valueType="num">
                                      <p:cBhvr>
                                        <p:cTn id="109" dur="1000" fill="hold"/>
                                        <p:tgtEl>
                                          <p:spTgt spid="27"/>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8"/>
                                        </p:tgtEl>
                                        <p:attrNameLst>
                                          <p:attrName>style.visibility</p:attrName>
                                        </p:attrNameLst>
                                      </p:cBhvr>
                                      <p:to>
                                        <p:strVal val="visible"/>
                                      </p:to>
                                    </p:set>
                                    <p:animEffect transition="in" filter="fade">
                                      <p:cBhvr>
                                        <p:cTn id="112" dur="1000"/>
                                        <p:tgtEl>
                                          <p:spTgt spid="28"/>
                                        </p:tgtEl>
                                      </p:cBhvr>
                                    </p:animEffect>
                                    <p:anim calcmode="lin" valueType="num">
                                      <p:cBhvr>
                                        <p:cTn id="113" dur="1000" fill="hold"/>
                                        <p:tgtEl>
                                          <p:spTgt spid="28"/>
                                        </p:tgtEl>
                                        <p:attrNameLst>
                                          <p:attrName>ppt_x</p:attrName>
                                        </p:attrNameLst>
                                      </p:cBhvr>
                                      <p:tavLst>
                                        <p:tav tm="0">
                                          <p:val>
                                            <p:strVal val="#ppt_x"/>
                                          </p:val>
                                        </p:tav>
                                        <p:tav tm="100000">
                                          <p:val>
                                            <p:strVal val="#ppt_x"/>
                                          </p:val>
                                        </p:tav>
                                      </p:tavLst>
                                    </p:anim>
                                    <p:anim calcmode="lin" valueType="num">
                                      <p:cBhvr>
                                        <p:cTn id="114" dur="1000" fill="hold"/>
                                        <p:tgtEl>
                                          <p:spTgt spid="28"/>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9"/>
                                        </p:tgtEl>
                                        <p:attrNameLst>
                                          <p:attrName>style.visibility</p:attrName>
                                        </p:attrNameLst>
                                      </p:cBhvr>
                                      <p:to>
                                        <p:strVal val="visible"/>
                                      </p:to>
                                    </p:set>
                                    <p:animEffect transition="in" filter="fade">
                                      <p:cBhvr>
                                        <p:cTn id="117" dur="1000"/>
                                        <p:tgtEl>
                                          <p:spTgt spid="29"/>
                                        </p:tgtEl>
                                      </p:cBhvr>
                                    </p:animEffect>
                                    <p:anim calcmode="lin" valueType="num">
                                      <p:cBhvr>
                                        <p:cTn id="118" dur="1000" fill="hold"/>
                                        <p:tgtEl>
                                          <p:spTgt spid="29"/>
                                        </p:tgtEl>
                                        <p:attrNameLst>
                                          <p:attrName>ppt_x</p:attrName>
                                        </p:attrNameLst>
                                      </p:cBhvr>
                                      <p:tavLst>
                                        <p:tav tm="0">
                                          <p:val>
                                            <p:strVal val="#ppt_x"/>
                                          </p:val>
                                        </p:tav>
                                        <p:tav tm="100000">
                                          <p:val>
                                            <p:strVal val="#ppt_x"/>
                                          </p:val>
                                        </p:tav>
                                      </p:tavLst>
                                    </p:anim>
                                    <p:anim calcmode="lin" valueType="num">
                                      <p:cBhvr>
                                        <p:cTn id="119" dur="1000" fill="hold"/>
                                        <p:tgtEl>
                                          <p:spTgt spid="29"/>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fade">
                                      <p:cBhvr>
                                        <p:cTn id="122" dur="1000"/>
                                        <p:tgtEl>
                                          <p:spTgt spid="30"/>
                                        </p:tgtEl>
                                      </p:cBhvr>
                                    </p:animEffect>
                                    <p:anim calcmode="lin" valueType="num">
                                      <p:cBhvr>
                                        <p:cTn id="123" dur="1000" fill="hold"/>
                                        <p:tgtEl>
                                          <p:spTgt spid="30"/>
                                        </p:tgtEl>
                                        <p:attrNameLst>
                                          <p:attrName>ppt_x</p:attrName>
                                        </p:attrNameLst>
                                      </p:cBhvr>
                                      <p:tavLst>
                                        <p:tav tm="0">
                                          <p:val>
                                            <p:strVal val="#ppt_x"/>
                                          </p:val>
                                        </p:tav>
                                        <p:tav tm="100000">
                                          <p:val>
                                            <p:strVal val="#ppt_x"/>
                                          </p:val>
                                        </p:tav>
                                      </p:tavLst>
                                    </p:anim>
                                    <p:anim calcmode="lin" valueType="num">
                                      <p:cBhvr>
                                        <p:cTn id="124" dur="1000" fill="hold"/>
                                        <p:tgtEl>
                                          <p:spTgt spid="30"/>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31"/>
                                        </p:tgtEl>
                                        <p:attrNameLst>
                                          <p:attrName>style.visibility</p:attrName>
                                        </p:attrNameLst>
                                      </p:cBhvr>
                                      <p:to>
                                        <p:strVal val="visible"/>
                                      </p:to>
                                    </p:set>
                                    <p:animEffect transition="in" filter="fade">
                                      <p:cBhvr>
                                        <p:cTn id="127" dur="1000"/>
                                        <p:tgtEl>
                                          <p:spTgt spid="31"/>
                                        </p:tgtEl>
                                      </p:cBhvr>
                                    </p:animEffect>
                                    <p:anim calcmode="lin" valueType="num">
                                      <p:cBhvr>
                                        <p:cTn id="128" dur="1000" fill="hold"/>
                                        <p:tgtEl>
                                          <p:spTgt spid="31"/>
                                        </p:tgtEl>
                                        <p:attrNameLst>
                                          <p:attrName>ppt_x</p:attrName>
                                        </p:attrNameLst>
                                      </p:cBhvr>
                                      <p:tavLst>
                                        <p:tav tm="0">
                                          <p:val>
                                            <p:strVal val="#ppt_x"/>
                                          </p:val>
                                        </p:tav>
                                        <p:tav tm="100000">
                                          <p:val>
                                            <p:strVal val="#ppt_x"/>
                                          </p:val>
                                        </p:tav>
                                      </p:tavLst>
                                    </p:anim>
                                    <p:anim calcmode="lin" valueType="num">
                                      <p:cBhvr>
                                        <p:cTn id="129" dur="1000" fill="hold"/>
                                        <p:tgtEl>
                                          <p:spTgt spid="31"/>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32"/>
                                        </p:tgtEl>
                                        <p:attrNameLst>
                                          <p:attrName>style.visibility</p:attrName>
                                        </p:attrNameLst>
                                      </p:cBhvr>
                                      <p:to>
                                        <p:strVal val="visible"/>
                                      </p:to>
                                    </p:set>
                                    <p:animEffect transition="in" filter="fade">
                                      <p:cBhvr>
                                        <p:cTn id="132" dur="1000"/>
                                        <p:tgtEl>
                                          <p:spTgt spid="32"/>
                                        </p:tgtEl>
                                      </p:cBhvr>
                                    </p:animEffect>
                                    <p:anim calcmode="lin" valueType="num">
                                      <p:cBhvr>
                                        <p:cTn id="133" dur="1000" fill="hold"/>
                                        <p:tgtEl>
                                          <p:spTgt spid="32"/>
                                        </p:tgtEl>
                                        <p:attrNameLst>
                                          <p:attrName>ppt_x</p:attrName>
                                        </p:attrNameLst>
                                      </p:cBhvr>
                                      <p:tavLst>
                                        <p:tav tm="0">
                                          <p:val>
                                            <p:strVal val="#ppt_x"/>
                                          </p:val>
                                        </p:tav>
                                        <p:tav tm="100000">
                                          <p:val>
                                            <p:strVal val="#ppt_x"/>
                                          </p:val>
                                        </p:tav>
                                      </p:tavLst>
                                    </p:anim>
                                    <p:anim calcmode="lin" valueType="num">
                                      <p:cBhvr>
                                        <p:cTn id="134" dur="1000" fill="hold"/>
                                        <p:tgtEl>
                                          <p:spTgt spid="32"/>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33"/>
                                        </p:tgtEl>
                                        <p:attrNameLst>
                                          <p:attrName>style.visibility</p:attrName>
                                        </p:attrNameLst>
                                      </p:cBhvr>
                                      <p:to>
                                        <p:strVal val="visible"/>
                                      </p:to>
                                    </p:set>
                                    <p:animEffect transition="in" filter="fade">
                                      <p:cBhvr>
                                        <p:cTn id="137" dur="1000"/>
                                        <p:tgtEl>
                                          <p:spTgt spid="33"/>
                                        </p:tgtEl>
                                      </p:cBhvr>
                                    </p:animEffect>
                                    <p:anim calcmode="lin" valueType="num">
                                      <p:cBhvr>
                                        <p:cTn id="138" dur="1000" fill="hold"/>
                                        <p:tgtEl>
                                          <p:spTgt spid="33"/>
                                        </p:tgtEl>
                                        <p:attrNameLst>
                                          <p:attrName>ppt_x</p:attrName>
                                        </p:attrNameLst>
                                      </p:cBhvr>
                                      <p:tavLst>
                                        <p:tav tm="0">
                                          <p:val>
                                            <p:strVal val="#ppt_x"/>
                                          </p:val>
                                        </p:tav>
                                        <p:tav tm="100000">
                                          <p:val>
                                            <p:strVal val="#ppt_x"/>
                                          </p:val>
                                        </p:tav>
                                      </p:tavLst>
                                    </p:anim>
                                    <p:anim calcmode="lin" valueType="num">
                                      <p:cBhvr>
                                        <p:cTn id="139" dur="1000" fill="hold"/>
                                        <p:tgtEl>
                                          <p:spTgt spid="33"/>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fade">
                                      <p:cBhvr>
                                        <p:cTn id="142" dur="1000"/>
                                        <p:tgtEl>
                                          <p:spTgt spid="34"/>
                                        </p:tgtEl>
                                      </p:cBhvr>
                                    </p:animEffect>
                                    <p:anim calcmode="lin" valueType="num">
                                      <p:cBhvr>
                                        <p:cTn id="143" dur="1000" fill="hold"/>
                                        <p:tgtEl>
                                          <p:spTgt spid="34"/>
                                        </p:tgtEl>
                                        <p:attrNameLst>
                                          <p:attrName>ppt_x</p:attrName>
                                        </p:attrNameLst>
                                      </p:cBhvr>
                                      <p:tavLst>
                                        <p:tav tm="0">
                                          <p:val>
                                            <p:strVal val="#ppt_x"/>
                                          </p:val>
                                        </p:tav>
                                        <p:tav tm="100000">
                                          <p:val>
                                            <p:strVal val="#ppt_x"/>
                                          </p:val>
                                        </p:tav>
                                      </p:tavLst>
                                    </p:anim>
                                    <p:anim calcmode="lin" valueType="num">
                                      <p:cBhvr>
                                        <p:cTn id="144" dur="1000" fill="hold"/>
                                        <p:tgtEl>
                                          <p:spTgt spid="34"/>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35"/>
                                        </p:tgtEl>
                                        <p:attrNameLst>
                                          <p:attrName>style.visibility</p:attrName>
                                        </p:attrNameLst>
                                      </p:cBhvr>
                                      <p:to>
                                        <p:strVal val="visible"/>
                                      </p:to>
                                    </p:set>
                                    <p:animEffect transition="in" filter="fade">
                                      <p:cBhvr>
                                        <p:cTn id="147" dur="1000"/>
                                        <p:tgtEl>
                                          <p:spTgt spid="35"/>
                                        </p:tgtEl>
                                      </p:cBhvr>
                                    </p:animEffect>
                                    <p:anim calcmode="lin" valueType="num">
                                      <p:cBhvr>
                                        <p:cTn id="148" dur="1000" fill="hold"/>
                                        <p:tgtEl>
                                          <p:spTgt spid="35"/>
                                        </p:tgtEl>
                                        <p:attrNameLst>
                                          <p:attrName>ppt_x</p:attrName>
                                        </p:attrNameLst>
                                      </p:cBhvr>
                                      <p:tavLst>
                                        <p:tav tm="0">
                                          <p:val>
                                            <p:strVal val="#ppt_x"/>
                                          </p:val>
                                        </p:tav>
                                        <p:tav tm="100000">
                                          <p:val>
                                            <p:strVal val="#ppt_x"/>
                                          </p:val>
                                        </p:tav>
                                      </p:tavLst>
                                    </p:anim>
                                    <p:anim calcmode="lin" valueType="num">
                                      <p:cBhvr>
                                        <p:cTn id="149" dur="1000" fill="hold"/>
                                        <p:tgtEl>
                                          <p:spTgt spid="35"/>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36"/>
                                        </p:tgtEl>
                                        <p:attrNameLst>
                                          <p:attrName>style.visibility</p:attrName>
                                        </p:attrNameLst>
                                      </p:cBhvr>
                                      <p:to>
                                        <p:strVal val="visible"/>
                                      </p:to>
                                    </p:set>
                                    <p:animEffect transition="in" filter="fade">
                                      <p:cBhvr>
                                        <p:cTn id="152" dur="1000"/>
                                        <p:tgtEl>
                                          <p:spTgt spid="36"/>
                                        </p:tgtEl>
                                      </p:cBhvr>
                                    </p:animEffect>
                                    <p:anim calcmode="lin" valueType="num">
                                      <p:cBhvr>
                                        <p:cTn id="153" dur="1000" fill="hold"/>
                                        <p:tgtEl>
                                          <p:spTgt spid="36"/>
                                        </p:tgtEl>
                                        <p:attrNameLst>
                                          <p:attrName>ppt_x</p:attrName>
                                        </p:attrNameLst>
                                      </p:cBhvr>
                                      <p:tavLst>
                                        <p:tav tm="0">
                                          <p:val>
                                            <p:strVal val="#ppt_x"/>
                                          </p:val>
                                        </p:tav>
                                        <p:tav tm="100000">
                                          <p:val>
                                            <p:strVal val="#ppt_x"/>
                                          </p:val>
                                        </p:tav>
                                      </p:tavLst>
                                    </p:anim>
                                    <p:anim calcmode="lin" valueType="num">
                                      <p:cBhvr>
                                        <p:cTn id="154" dur="1000" fill="hold"/>
                                        <p:tgtEl>
                                          <p:spTgt spid="36"/>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37"/>
                                        </p:tgtEl>
                                        <p:attrNameLst>
                                          <p:attrName>style.visibility</p:attrName>
                                        </p:attrNameLst>
                                      </p:cBhvr>
                                      <p:to>
                                        <p:strVal val="visible"/>
                                      </p:to>
                                    </p:set>
                                    <p:animEffect transition="in" filter="fade">
                                      <p:cBhvr>
                                        <p:cTn id="157" dur="1000"/>
                                        <p:tgtEl>
                                          <p:spTgt spid="37"/>
                                        </p:tgtEl>
                                      </p:cBhvr>
                                    </p:animEffect>
                                    <p:anim calcmode="lin" valueType="num">
                                      <p:cBhvr>
                                        <p:cTn id="158" dur="1000" fill="hold"/>
                                        <p:tgtEl>
                                          <p:spTgt spid="37"/>
                                        </p:tgtEl>
                                        <p:attrNameLst>
                                          <p:attrName>ppt_x</p:attrName>
                                        </p:attrNameLst>
                                      </p:cBhvr>
                                      <p:tavLst>
                                        <p:tav tm="0">
                                          <p:val>
                                            <p:strVal val="#ppt_x"/>
                                          </p:val>
                                        </p:tav>
                                        <p:tav tm="100000">
                                          <p:val>
                                            <p:strVal val="#ppt_x"/>
                                          </p:val>
                                        </p:tav>
                                      </p:tavLst>
                                    </p:anim>
                                    <p:anim calcmode="lin" valueType="num">
                                      <p:cBhvr>
                                        <p:cTn id="159" dur="1000" fill="hold"/>
                                        <p:tgtEl>
                                          <p:spTgt spid="37"/>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38"/>
                                        </p:tgtEl>
                                        <p:attrNameLst>
                                          <p:attrName>style.visibility</p:attrName>
                                        </p:attrNameLst>
                                      </p:cBhvr>
                                      <p:to>
                                        <p:strVal val="visible"/>
                                      </p:to>
                                    </p:set>
                                    <p:animEffect transition="in" filter="fade">
                                      <p:cBhvr>
                                        <p:cTn id="162" dur="1000"/>
                                        <p:tgtEl>
                                          <p:spTgt spid="38"/>
                                        </p:tgtEl>
                                      </p:cBhvr>
                                    </p:animEffect>
                                    <p:anim calcmode="lin" valueType="num">
                                      <p:cBhvr>
                                        <p:cTn id="163" dur="1000" fill="hold"/>
                                        <p:tgtEl>
                                          <p:spTgt spid="38"/>
                                        </p:tgtEl>
                                        <p:attrNameLst>
                                          <p:attrName>ppt_x</p:attrName>
                                        </p:attrNameLst>
                                      </p:cBhvr>
                                      <p:tavLst>
                                        <p:tav tm="0">
                                          <p:val>
                                            <p:strVal val="#ppt_x"/>
                                          </p:val>
                                        </p:tav>
                                        <p:tav tm="100000">
                                          <p:val>
                                            <p:strVal val="#ppt_x"/>
                                          </p:val>
                                        </p:tav>
                                      </p:tavLst>
                                    </p:anim>
                                    <p:anim calcmode="lin" valueType="num">
                                      <p:cBhvr>
                                        <p:cTn id="164" dur="1000" fill="hold"/>
                                        <p:tgtEl>
                                          <p:spTgt spid="38"/>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39"/>
                                        </p:tgtEl>
                                        <p:attrNameLst>
                                          <p:attrName>style.visibility</p:attrName>
                                        </p:attrNameLst>
                                      </p:cBhvr>
                                      <p:to>
                                        <p:strVal val="visible"/>
                                      </p:to>
                                    </p:set>
                                    <p:animEffect transition="in" filter="fade">
                                      <p:cBhvr>
                                        <p:cTn id="167" dur="1000"/>
                                        <p:tgtEl>
                                          <p:spTgt spid="39"/>
                                        </p:tgtEl>
                                      </p:cBhvr>
                                    </p:animEffect>
                                    <p:anim calcmode="lin" valueType="num">
                                      <p:cBhvr>
                                        <p:cTn id="168" dur="1000" fill="hold"/>
                                        <p:tgtEl>
                                          <p:spTgt spid="39"/>
                                        </p:tgtEl>
                                        <p:attrNameLst>
                                          <p:attrName>ppt_x</p:attrName>
                                        </p:attrNameLst>
                                      </p:cBhvr>
                                      <p:tavLst>
                                        <p:tav tm="0">
                                          <p:val>
                                            <p:strVal val="#ppt_x"/>
                                          </p:val>
                                        </p:tav>
                                        <p:tav tm="100000">
                                          <p:val>
                                            <p:strVal val="#ppt_x"/>
                                          </p:val>
                                        </p:tav>
                                      </p:tavLst>
                                    </p:anim>
                                    <p:anim calcmode="lin" valueType="num">
                                      <p:cBhvr>
                                        <p:cTn id="169" dur="1000" fill="hold"/>
                                        <p:tgtEl>
                                          <p:spTgt spid="39"/>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40"/>
                                        </p:tgtEl>
                                        <p:attrNameLst>
                                          <p:attrName>style.visibility</p:attrName>
                                        </p:attrNameLst>
                                      </p:cBhvr>
                                      <p:to>
                                        <p:strVal val="visible"/>
                                      </p:to>
                                    </p:set>
                                    <p:animEffect transition="in" filter="fade">
                                      <p:cBhvr>
                                        <p:cTn id="172" dur="1000"/>
                                        <p:tgtEl>
                                          <p:spTgt spid="40"/>
                                        </p:tgtEl>
                                      </p:cBhvr>
                                    </p:animEffect>
                                    <p:anim calcmode="lin" valueType="num">
                                      <p:cBhvr>
                                        <p:cTn id="173" dur="1000" fill="hold"/>
                                        <p:tgtEl>
                                          <p:spTgt spid="40"/>
                                        </p:tgtEl>
                                        <p:attrNameLst>
                                          <p:attrName>ppt_x</p:attrName>
                                        </p:attrNameLst>
                                      </p:cBhvr>
                                      <p:tavLst>
                                        <p:tav tm="0">
                                          <p:val>
                                            <p:strVal val="#ppt_x"/>
                                          </p:val>
                                        </p:tav>
                                        <p:tav tm="100000">
                                          <p:val>
                                            <p:strVal val="#ppt_x"/>
                                          </p:val>
                                        </p:tav>
                                      </p:tavLst>
                                    </p:anim>
                                    <p:anim calcmode="lin" valueType="num">
                                      <p:cBhvr>
                                        <p:cTn id="174" dur="1000" fill="hold"/>
                                        <p:tgtEl>
                                          <p:spTgt spid="40"/>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41"/>
                                        </p:tgtEl>
                                        <p:attrNameLst>
                                          <p:attrName>style.visibility</p:attrName>
                                        </p:attrNameLst>
                                      </p:cBhvr>
                                      <p:to>
                                        <p:strVal val="visible"/>
                                      </p:to>
                                    </p:set>
                                    <p:animEffect transition="in" filter="fade">
                                      <p:cBhvr>
                                        <p:cTn id="177" dur="1000"/>
                                        <p:tgtEl>
                                          <p:spTgt spid="41"/>
                                        </p:tgtEl>
                                      </p:cBhvr>
                                    </p:animEffect>
                                    <p:anim calcmode="lin" valueType="num">
                                      <p:cBhvr>
                                        <p:cTn id="178" dur="1000" fill="hold"/>
                                        <p:tgtEl>
                                          <p:spTgt spid="41"/>
                                        </p:tgtEl>
                                        <p:attrNameLst>
                                          <p:attrName>ppt_x</p:attrName>
                                        </p:attrNameLst>
                                      </p:cBhvr>
                                      <p:tavLst>
                                        <p:tav tm="0">
                                          <p:val>
                                            <p:strVal val="#ppt_x"/>
                                          </p:val>
                                        </p:tav>
                                        <p:tav tm="100000">
                                          <p:val>
                                            <p:strVal val="#ppt_x"/>
                                          </p:val>
                                        </p:tav>
                                      </p:tavLst>
                                    </p:anim>
                                    <p:anim calcmode="lin" valueType="num">
                                      <p:cBhvr>
                                        <p:cTn id="179" dur="1000" fill="hold"/>
                                        <p:tgtEl>
                                          <p:spTgt spid="41"/>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0"/>
                                        <p:tgtEl>
                                          <p:spTgt spid="42"/>
                                        </p:tgtEl>
                                      </p:cBhvr>
                                    </p:animEffect>
                                    <p:anim calcmode="lin" valueType="num">
                                      <p:cBhvr>
                                        <p:cTn id="183" dur="1000" fill="hold"/>
                                        <p:tgtEl>
                                          <p:spTgt spid="42"/>
                                        </p:tgtEl>
                                        <p:attrNameLst>
                                          <p:attrName>ppt_x</p:attrName>
                                        </p:attrNameLst>
                                      </p:cBhvr>
                                      <p:tavLst>
                                        <p:tav tm="0">
                                          <p:val>
                                            <p:strVal val="#ppt_x"/>
                                          </p:val>
                                        </p:tav>
                                        <p:tav tm="100000">
                                          <p:val>
                                            <p:strVal val="#ppt_x"/>
                                          </p:val>
                                        </p:tav>
                                      </p:tavLst>
                                    </p:anim>
                                    <p:anim calcmode="lin" valueType="num">
                                      <p:cBhvr>
                                        <p:cTn id="184" dur="1000" fill="hold"/>
                                        <p:tgtEl>
                                          <p:spTgt spid="42"/>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43"/>
                                        </p:tgtEl>
                                        <p:attrNameLst>
                                          <p:attrName>style.visibility</p:attrName>
                                        </p:attrNameLst>
                                      </p:cBhvr>
                                      <p:to>
                                        <p:strVal val="visible"/>
                                      </p:to>
                                    </p:set>
                                    <p:animEffect transition="in" filter="fade">
                                      <p:cBhvr>
                                        <p:cTn id="187" dur="1000"/>
                                        <p:tgtEl>
                                          <p:spTgt spid="43"/>
                                        </p:tgtEl>
                                      </p:cBhvr>
                                    </p:animEffect>
                                    <p:anim calcmode="lin" valueType="num">
                                      <p:cBhvr>
                                        <p:cTn id="188" dur="1000" fill="hold"/>
                                        <p:tgtEl>
                                          <p:spTgt spid="43"/>
                                        </p:tgtEl>
                                        <p:attrNameLst>
                                          <p:attrName>ppt_x</p:attrName>
                                        </p:attrNameLst>
                                      </p:cBhvr>
                                      <p:tavLst>
                                        <p:tav tm="0">
                                          <p:val>
                                            <p:strVal val="#ppt_x"/>
                                          </p:val>
                                        </p:tav>
                                        <p:tav tm="100000">
                                          <p:val>
                                            <p:strVal val="#ppt_x"/>
                                          </p:val>
                                        </p:tav>
                                      </p:tavLst>
                                    </p:anim>
                                    <p:anim calcmode="lin" valueType="num">
                                      <p:cBhvr>
                                        <p:cTn id="189" dur="1000" fill="hold"/>
                                        <p:tgtEl>
                                          <p:spTgt spid="43"/>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44"/>
                                        </p:tgtEl>
                                        <p:attrNameLst>
                                          <p:attrName>style.visibility</p:attrName>
                                        </p:attrNameLst>
                                      </p:cBhvr>
                                      <p:to>
                                        <p:strVal val="visible"/>
                                      </p:to>
                                    </p:set>
                                    <p:animEffect transition="in" filter="fade">
                                      <p:cBhvr>
                                        <p:cTn id="192" dur="1000"/>
                                        <p:tgtEl>
                                          <p:spTgt spid="44"/>
                                        </p:tgtEl>
                                      </p:cBhvr>
                                    </p:animEffect>
                                    <p:anim calcmode="lin" valueType="num">
                                      <p:cBhvr>
                                        <p:cTn id="193" dur="1000" fill="hold"/>
                                        <p:tgtEl>
                                          <p:spTgt spid="44"/>
                                        </p:tgtEl>
                                        <p:attrNameLst>
                                          <p:attrName>ppt_x</p:attrName>
                                        </p:attrNameLst>
                                      </p:cBhvr>
                                      <p:tavLst>
                                        <p:tav tm="0">
                                          <p:val>
                                            <p:strVal val="#ppt_x"/>
                                          </p:val>
                                        </p:tav>
                                        <p:tav tm="100000">
                                          <p:val>
                                            <p:strVal val="#ppt_x"/>
                                          </p:val>
                                        </p:tav>
                                      </p:tavLst>
                                    </p:anim>
                                    <p:anim calcmode="lin" valueType="num">
                                      <p:cBhvr>
                                        <p:cTn id="194" dur="1000" fill="hold"/>
                                        <p:tgtEl>
                                          <p:spTgt spid="44"/>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45"/>
                                        </p:tgtEl>
                                        <p:attrNameLst>
                                          <p:attrName>style.visibility</p:attrName>
                                        </p:attrNameLst>
                                      </p:cBhvr>
                                      <p:to>
                                        <p:strVal val="visible"/>
                                      </p:to>
                                    </p:set>
                                    <p:animEffect transition="in" filter="fade">
                                      <p:cBhvr>
                                        <p:cTn id="197" dur="1000"/>
                                        <p:tgtEl>
                                          <p:spTgt spid="45"/>
                                        </p:tgtEl>
                                      </p:cBhvr>
                                    </p:animEffect>
                                    <p:anim calcmode="lin" valueType="num">
                                      <p:cBhvr>
                                        <p:cTn id="198" dur="1000" fill="hold"/>
                                        <p:tgtEl>
                                          <p:spTgt spid="45"/>
                                        </p:tgtEl>
                                        <p:attrNameLst>
                                          <p:attrName>ppt_x</p:attrName>
                                        </p:attrNameLst>
                                      </p:cBhvr>
                                      <p:tavLst>
                                        <p:tav tm="0">
                                          <p:val>
                                            <p:strVal val="#ppt_x"/>
                                          </p:val>
                                        </p:tav>
                                        <p:tav tm="100000">
                                          <p:val>
                                            <p:strVal val="#ppt_x"/>
                                          </p:val>
                                        </p:tav>
                                      </p:tavLst>
                                    </p:anim>
                                    <p:anim calcmode="lin" valueType="num">
                                      <p:cBhvr>
                                        <p:cTn id="199" dur="1000" fill="hold"/>
                                        <p:tgtEl>
                                          <p:spTgt spid="45"/>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46"/>
                                        </p:tgtEl>
                                        <p:attrNameLst>
                                          <p:attrName>style.visibility</p:attrName>
                                        </p:attrNameLst>
                                      </p:cBhvr>
                                      <p:to>
                                        <p:strVal val="visible"/>
                                      </p:to>
                                    </p:set>
                                    <p:animEffect transition="in" filter="fade">
                                      <p:cBhvr>
                                        <p:cTn id="202" dur="1000"/>
                                        <p:tgtEl>
                                          <p:spTgt spid="46"/>
                                        </p:tgtEl>
                                      </p:cBhvr>
                                    </p:animEffect>
                                    <p:anim calcmode="lin" valueType="num">
                                      <p:cBhvr>
                                        <p:cTn id="203" dur="1000" fill="hold"/>
                                        <p:tgtEl>
                                          <p:spTgt spid="46"/>
                                        </p:tgtEl>
                                        <p:attrNameLst>
                                          <p:attrName>ppt_x</p:attrName>
                                        </p:attrNameLst>
                                      </p:cBhvr>
                                      <p:tavLst>
                                        <p:tav tm="0">
                                          <p:val>
                                            <p:strVal val="#ppt_x"/>
                                          </p:val>
                                        </p:tav>
                                        <p:tav tm="100000">
                                          <p:val>
                                            <p:strVal val="#ppt_x"/>
                                          </p:val>
                                        </p:tav>
                                      </p:tavLst>
                                    </p:anim>
                                    <p:anim calcmode="lin" valueType="num">
                                      <p:cBhvr>
                                        <p:cTn id="204" dur="1000" fill="hold"/>
                                        <p:tgtEl>
                                          <p:spTgt spid="46"/>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0"/>
                                  </p:stCondLst>
                                  <p:childTnLst>
                                    <p:set>
                                      <p:cBhvr>
                                        <p:cTn id="206" dur="1" fill="hold">
                                          <p:stCondLst>
                                            <p:cond delay="0"/>
                                          </p:stCondLst>
                                        </p:cTn>
                                        <p:tgtEl>
                                          <p:spTgt spid="47"/>
                                        </p:tgtEl>
                                        <p:attrNameLst>
                                          <p:attrName>style.visibility</p:attrName>
                                        </p:attrNameLst>
                                      </p:cBhvr>
                                      <p:to>
                                        <p:strVal val="visible"/>
                                      </p:to>
                                    </p:set>
                                    <p:animEffect transition="in" filter="fade">
                                      <p:cBhvr>
                                        <p:cTn id="207" dur="1000"/>
                                        <p:tgtEl>
                                          <p:spTgt spid="47"/>
                                        </p:tgtEl>
                                      </p:cBhvr>
                                    </p:animEffect>
                                    <p:anim calcmode="lin" valueType="num">
                                      <p:cBhvr>
                                        <p:cTn id="208" dur="1000" fill="hold"/>
                                        <p:tgtEl>
                                          <p:spTgt spid="47"/>
                                        </p:tgtEl>
                                        <p:attrNameLst>
                                          <p:attrName>ppt_x</p:attrName>
                                        </p:attrNameLst>
                                      </p:cBhvr>
                                      <p:tavLst>
                                        <p:tav tm="0">
                                          <p:val>
                                            <p:strVal val="#ppt_x"/>
                                          </p:val>
                                        </p:tav>
                                        <p:tav tm="100000">
                                          <p:val>
                                            <p:strVal val="#ppt_x"/>
                                          </p:val>
                                        </p:tav>
                                      </p:tavLst>
                                    </p:anim>
                                    <p:anim calcmode="lin" valueType="num">
                                      <p:cBhvr>
                                        <p:cTn id="209" dur="1000" fill="hold"/>
                                        <p:tgtEl>
                                          <p:spTgt spid="47"/>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0"/>
                                  </p:stCondLst>
                                  <p:childTnLst>
                                    <p:set>
                                      <p:cBhvr>
                                        <p:cTn id="211" dur="1" fill="hold">
                                          <p:stCondLst>
                                            <p:cond delay="0"/>
                                          </p:stCondLst>
                                        </p:cTn>
                                        <p:tgtEl>
                                          <p:spTgt spid="48"/>
                                        </p:tgtEl>
                                        <p:attrNameLst>
                                          <p:attrName>style.visibility</p:attrName>
                                        </p:attrNameLst>
                                      </p:cBhvr>
                                      <p:to>
                                        <p:strVal val="visible"/>
                                      </p:to>
                                    </p:set>
                                    <p:animEffect transition="in" filter="fade">
                                      <p:cBhvr>
                                        <p:cTn id="212" dur="1000"/>
                                        <p:tgtEl>
                                          <p:spTgt spid="48"/>
                                        </p:tgtEl>
                                      </p:cBhvr>
                                    </p:animEffect>
                                    <p:anim calcmode="lin" valueType="num">
                                      <p:cBhvr>
                                        <p:cTn id="213" dur="1000" fill="hold"/>
                                        <p:tgtEl>
                                          <p:spTgt spid="48"/>
                                        </p:tgtEl>
                                        <p:attrNameLst>
                                          <p:attrName>ppt_x</p:attrName>
                                        </p:attrNameLst>
                                      </p:cBhvr>
                                      <p:tavLst>
                                        <p:tav tm="0">
                                          <p:val>
                                            <p:strVal val="#ppt_x"/>
                                          </p:val>
                                        </p:tav>
                                        <p:tav tm="100000">
                                          <p:val>
                                            <p:strVal val="#ppt_x"/>
                                          </p:val>
                                        </p:tav>
                                      </p:tavLst>
                                    </p:anim>
                                    <p:anim calcmode="lin" valueType="num">
                                      <p:cBhvr>
                                        <p:cTn id="214" dur="1000" fill="hold"/>
                                        <p:tgtEl>
                                          <p:spTgt spid="48"/>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0"/>
                                  </p:stCondLst>
                                  <p:childTnLst>
                                    <p:set>
                                      <p:cBhvr>
                                        <p:cTn id="216" dur="1" fill="hold">
                                          <p:stCondLst>
                                            <p:cond delay="0"/>
                                          </p:stCondLst>
                                        </p:cTn>
                                        <p:tgtEl>
                                          <p:spTgt spid="49"/>
                                        </p:tgtEl>
                                        <p:attrNameLst>
                                          <p:attrName>style.visibility</p:attrName>
                                        </p:attrNameLst>
                                      </p:cBhvr>
                                      <p:to>
                                        <p:strVal val="visible"/>
                                      </p:to>
                                    </p:set>
                                    <p:animEffect transition="in" filter="fade">
                                      <p:cBhvr>
                                        <p:cTn id="217" dur="1000"/>
                                        <p:tgtEl>
                                          <p:spTgt spid="49"/>
                                        </p:tgtEl>
                                      </p:cBhvr>
                                    </p:animEffect>
                                    <p:anim calcmode="lin" valueType="num">
                                      <p:cBhvr>
                                        <p:cTn id="218" dur="1000" fill="hold"/>
                                        <p:tgtEl>
                                          <p:spTgt spid="49"/>
                                        </p:tgtEl>
                                        <p:attrNameLst>
                                          <p:attrName>ppt_x</p:attrName>
                                        </p:attrNameLst>
                                      </p:cBhvr>
                                      <p:tavLst>
                                        <p:tav tm="0">
                                          <p:val>
                                            <p:strVal val="#ppt_x"/>
                                          </p:val>
                                        </p:tav>
                                        <p:tav tm="100000">
                                          <p:val>
                                            <p:strVal val="#ppt_x"/>
                                          </p:val>
                                        </p:tav>
                                      </p:tavLst>
                                    </p:anim>
                                    <p:anim calcmode="lin" valueType="num">
                                      <p:cBhvr>
                                        <p:cTn id="219" dur="1000" fill="hold"/>
                                        <p:tgtEl>
                                          <p:spTgt spid="49"/>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0"/>
                                  </p:stCondLst>
                                  <p:childTnLst>
                                    <p:set>
                                      <p:cBhvr>
                                        <p:cTn id="221" dur="1" fill="hold">
                                          <p:stCondLst>
                                            <p:cond delay="0"/>
                                          </p:stCondLst>
                                        </p:cTn>
                                        <p:tgtEl>
                                          <p:spTgt spid="50"/>
                                        </p:tgtEl>
                                        <p:attrNameLst>
                                          <p:attrName>style.visibility</p:attrName>
                                        </p:attrNameLst>
                                      </p:cBhvr>
                                      <p:to>
                                        <p:strVal val="visible"/>
                                      </p:to>
                                    </p:set>
                                    <p:animEffect transition="in" filter="fade">
                                      <p:cBhvr>
                                        <p:cTn id="222" dur="1000"/>
                                        <p:tgtEl>
                                          <p:spTgt spid="50"/>
                                        </p:tgtEl>
                                      </p:cBhvr>
                                    </p:animEffect>
                                    <p:anim calcmode="lin" valueType="num">
                                      <p:cBhvr>
                                        <p:cTn id="223" dur="1000" fill="hold"/>
                                        <p:tgtEl>
                                          <p:spTgt spid="50"/>
                                        </p:tgtEl>
                                        <p:attrNameLst>
                                          <p:attrName>ppt_x</p:attrName>
                                        </p:attrNameLst>
                                      </p:cBhvr>
                                      <p:tavLst>
                                        <p:tav tm="0">
                                          <p:val>
                                            <p:strVal val="#ppt_x"/>
                                          </p:val>
                                        </p:tav>
                                        <p:tav tm="100000">
                                          <p:val>
                                            <p:strVal val="#ppt_x"/>
                                          </p:val>
                                        </p:tav>
                                      </p:tavLst>
                                    </p:anim>
                                    <p:anim calcmode="lin" valueType="num">
                                      <p:cBhvr>
                                        <p:cTn id="224" dur="1000" fill="hold"/>
                                        <p:tgtEl>
                                          <p:spTgt spid="50"/>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0"/>
                                  </p:stCondLst>
                                  <p:childTnLst>
                                    <p:set>
                                      <p:cBhvr>
                                        <p:cTn id="226" dur="1" fill="hold">
                                          <p:stCondLst>
                                            <p:cond delay="0"/>
                                          </p:stCondLst>
                                        </p:cTn>
                                        <p:tgtEl>
                                          <p:spTgt spid="51"/>
                                        </p:tgtEl>
                                        <p:attrNameLst>
                                          <p:attrName>style.visibility</p:attrName>
                                        </p:attrNameLst>
                                      </p:cBhvr>
                                      <p:to>
                                        <p:strVal val="visible"/>
                                      </p:to>
                                    </p:set>
                                    <p:animEffect transition="in" filter="fade">
                                      <p:cBhvr>
                                        <p:cTn id="227" dur="1000"/>
                                        <p:tgtEl>
                                          <p:spTgt spid="51"/>
                                        </p:tgtEl>
                                      </p:cBhvr>
                                    </p:animEffect>
                                    <p:anim calcmode="lin" valueType="num">
                                      <p:cBhvr>
                                        <p:cTn id="228" dur="1000" fill="hold"/>
                                        <p:tgtEl>
                                          <p:spTgt spid="51"/>
                                        </p:tgtEl>
                                        <p:attrNameLst>
                                          <p:attrName>ppt_x</p:attrName>
                                        </p:attrNameLst>
                                      </p:cBhvr>
                                      <p:tavLst>
                                        <p:tav tm="0">
                                          <p:val>
                                            <p:strVal val="#ppt_x"/>
                                          </p:val>
                                        </p:tav>
                                        <p:tav tm="100000">
                                          <p:val>
                                            <p:strVal val="#ppt_x"/>
                                          </p:val>
                                        </p:tav>
                                      </p:tavLst>
                                    </p:anim>
                                    <p:anim calcmode="lin" valueType="num">
                                      <p:cBhvr>
                                        <p:cTn id="229" dur="1000" fill="hold"/>
                                        <p:tgtEl>
                                          <p:spTgt spid="51"/>
                                        </p:tgtEl>
                                        <p:attrNameLst>
                                          <p:attrName>ppt_y</p:attrName>
                                        </p:attrNameLst>
                                      </p:cBhvr>
                                      <p:tavLst>
                                        <p:tav tm="0">
                                          <p:val>
                                            <p:strVal val="#ppt_y+.1"/>
                                          </p:val>
                                        </p:tav>
                                        <p:tav tm="100000">
                                          <p:val>
                                            <p:strVal val="#ppt_y"/>
                                          </p:val>
                                        </p:tav>
                                      </p:tavLst>
                                    </p:anim>
                                  </p:childTnLst>
                                </p:cTn>
                              </p:par>
                              <p:par>
                                <p:cTn id="230" presetID="42" presetClass="entr" presetSubtype="0" fill="hold" grpId="0" nodeType="withEffect">
                                  <p:stCondLst>
                                    <p:cond delay="0"/>
                                  </p:stCondLst>
                                  <p:childTnLst>
                                    <p:set>
                                      <p:cBhvr>
                                        <p:cTn id="231" dur="1" fill="hold">
                                          <p:stCondLst>
                                            <p:cond delay="0"/>
                                          </p:stCondLst>
                                        </p:cTn>
                                        <p:tgtEl>
                                          <p:spTgt spid="52"/>
                                        </p:tgtEl>
                                        <p:attrNameLst>
                                          <p:attrName>style.visibility</p:attrName>
                                        </p:attrNameLst>
                                      </p:cBhvr>
                                      <p:to>
                                        <p:strVal val="visible"/>
                                      </p:to>
                                    </p:set>
                                    <p:animEffect transition="in" filter="fade">
                                      <p:cBhvr>
                                        <p:cTn id="232" dur="1000"/>
                                        <p:tgtEl>
                                          <p:spTgt spid="52"/>
                                        </p:tgtEl>
                                      </p:cBhvr>
                                    </p:animEffect>
                                    <p:anim calcmode="lin" valueType="num">
                                      <p:cBhvr>
                                        <p:cTn id="233" dur="1000" fill="hold"/>
                                        <p:tgtEl>
                                          <p:spTgt spid="52"/>
                                        </p:tgtEl>
                                        <p:attrNameLst>
                                          <p:attrName>ppt_x</p:attrName>
                                        </p:attrNameLst>
                                      </p:cBhvr>
                                      <p:tavLst>
                                        <p:tav tm="0">
                                          <p:val>
                                            <p:strVal val="#ppt_x"/>
                                          </p:val>
                                        </p:tav>
                                        <p:tav tm="100000">
                                          <p:val>
                                            <p:strVal val="#ppt_x"/>
                                          </p:val>
                                        </p:tav>
                                      </p:tavLst>
                                    </p:anim>
                                    <p:anim calcmode="lin" valueType="num">
                                      <p:cBhvr>
                                        <p:cTn id="234" dur="1000" fill="hold"/>
                                        <p:tgtEl>
                                          <p:spTgt spid="52"/>
                                        </p:tgtEl>
                                        <p:attrNameLst>
                                          <p:attrName>ppt_y</p:attrName>
                                        </p:attrNameLst>
                                      </p:cBhvr>
                                      <p:tavLst>
                                        <p:tav tm="0">
                                          <p:val>
                                            <p:strVal val="#ppt_y+.1"/>
                                          </p:val>
                                        </p:tav>
                                        <p:tav tm="100000">
                                          <p:val>
                                            <p:strVal val="#ppt_y"/>
                                          </p:val>
                                        </p:tav>
                                      </p:tavLst>
                                    </p:anim>
                                  </p:childTnLst>
                                </p:cTn>
                              </p:par>
                              <p:par>
                                <p:cTn id="235" presetID="42" presetClass="entr" presetSubtype="0" fill="hold" grpId="0" nodeType="withEffect">
                                  <p:stCondLst>
                                    <p:cond delay="0"/>
                                  </p:stCondLst>
                                  <p:childTnLst>
                                    <p:set>
                                      <p:cBhvr>
                                        <p:cTn id="236" dur="1" fill="hold">
                                          <p:stCondLst>
                                            <p:cond delay="0"/>
                                          </p:stCondLst>
                                        </p:cTn>
                                        <p:tgtEl>
                                          <p:spTgt spid="53"/>
                                        </p:tgtEl>
                                        <p:attrNameLst>
                                          <p:attrName>style.visibility</p:attrName>
                                        </p:attrNameLst>
                                      </p:cBhvr>
                                      <p:to>
                                        <p:strVal val="visible"/>
                                      </p:to>
                                    </p:set>
                                    <p:animEffect transition="in" filter="fade">
                                      <p:cBhvr>
                                        <p:cTn id="237" dur="1000"/>
                                        <p:tgtEl>
                                          <p:spTgt spid="53"/>
                                        </p:tgtEl>
                                      </p:cBhvr>
                                    </p:animEffect>
                                    <p:anim calcmode="lin" valueType="num">
                                      <p:cBhvr>
                                        <p:cTn id="238" dur="1000" fill="hold"/>
                                        <p:tgtEl>
                                          <p:spTgt spid="53"/>
                                        </p:tgtEl>
                                        <p:attrNameLst>
                                          <p:attrName>ppt_x</p:attrName>
                                        </p:attrNameLst>
                                      </p:cBhvr>
                                      <p:tavLst>
                                        <p:tav tm="0">
                                          <p:val>
                                            <p:strVal val="#ppt_x"/>
                                          </p:val>
                                        </p:tav>
                                        <p:tav tm="100000">
                                          <p:val>
                                            <p:strVal val="#ppt_x"/>
                                          </p:val>
                                        </p:tav>
                                      </p:tavLst>
                                    </p:anim>
                                    <p:anim calcmode="lin" valueType="num">
                                      <p:cBhvr>
                                        <p:cTn id="239" dur="1000" fill="hold"/>
                                        <p:tgtEl>
                                          <p:spTgt spid="53"/>
                                        </p:tgtEl>
                                        <p:attrNameLst>
                                          <p:attrName>ppt_y</p:attrName>
                                        </p:attrNameLst>
                                      </p:cBhvr>
                                      <p:tavLst>
                                        <p:tav tm="0">
                                          <p:val>
                                            <p:strVal val="#ppt_y+.1"/>
                                          </p:val>
                                        </p:tav>
                                        <p:tav tm="100000">
                                          <p:val>
                                            <p:strVal val="#ppt_y"/>
                                          </p:val>
                                        </p:tav>
                                      </p:tavLst>
                                    </p:anim>
                                  </p:childTnLst>
                                </p:cTn>
                              </p:par>
                              <p:par>
                                <p:cTn id="240" presetID="42" presetClass="entr" presetSubtype="0" fill="hold" grpId="0" nodeType="withEffect">
                                  <p:stCondLst>
                                    <p:cond delay="0"/>
                                  </p:stCondLst>
                                  <p:childTnLst>
                                    <p:set>
                                      <p:cBhvr>
                                        <p:cTn id="241" dur="1" fill="hold">
                                          <p:stCondLst>
                                            <p:cond delay="0"/>
                                          </p:stCondLst>
                                        </p:cTn>
                                        <p:tgtEl>
                                          <p:spTgt spid="54"/>
                                        </p:tgtEl>
                                        <p:attrNameLst>
                                          <p:attrName>style.visibility</p:attrName>
                                        </p:attrNameLst>
                                      </p:cBhvr>
                                      <p:to>
                                        <p:strVal val="visible"/>
                                      </p:to>
                                    </p:set>
                                    <p:animEffect transition="in" filter="fade">
                                      <p:cBhvr>
                                        <p:cTn id="242" dur="1000"/>
                                        <p:tgtEl>
                                          <p:spTgt spid="54"/>
                                        </p:tgtEl>
                                      </p:cBhvr>
                                    </p:animEffect>
                                    <p:anim calcmode="lin" valueType="num">
                                      <p:cBhvr>
                                        <p:cTn id="243" dur="1000" fill="hold"/>
                                        <p:tgtEl>
                                          <p:spTgt spid="54"/>
                                        </p:tgtEl>
                                        <p:attrNameLst>
                                          <p:attrName>ppt_x</p:attrName>
                                        </p:attrNameLst>
                                      </p:cBhvr>
                                      <p:tavLst>
                                        <p:tav tm="0">
                                          <p:val>
                                            <p:strVal val="#ppt_x"/>
                                          </p:val>
                                        </p:tav>
                                        <p:tav tm="100000">
                                          <p:val>
                                            <p:strVal val="#ppt_x"/>
                                          </p:val>
                                        </p:tav>
                                      </p:tavLst>
                                    </p:anim>
                                    <p:anim calcmode="lin" valueType="num">
                                      <p:cBhvr>
                                        <p:cTn id="244" dur="1000" fill="hold"/>
                                        <p:tgtEl>
                                          <p:spTgt spid="54"/>
                                        </p:tgtEl>
                                        <p:attrNameLst>
                                          <p:attrName>ppt_y</p:attrName>
                                        </p:attrNameLst>
                                      </p:cBhvr>
                                      <p:tavLst>
                                        <p:tav tm="0">
                                          <p:val>
                                            <p:strVal val="#ppt_y+.1"/>
                                          </p:val>
                                        </p:tav>
                                        <p:tav tm="100000">
                                          <p:val>
                                            <p:strVal val="#ppt_y"/>
                                          </p:val>
                                        </p:tav>
                                      </p:tavLst>
                                    </p:anim>
                                  </p:childTnLst>
                                </p:cTn>
                              </p:par>
                              <p:par>
                                <p:cTn id="245" presetID="42" presetClass="entr" presetSubtype="0" fill="hold" grpId="0" nodeType="withEffect">
                                  <p:stCondLst>
                                    <p:cond delay="0"/>
                                  </p:stCondLst>
                                  <p:childTnLst>
                                    <p:set>
                                      <p:cBhvr>
                                        <p:cTn id="246" dur="1" fill="hold">
                                          <p:stCondLst>
                                            <p:cond delay="0"/>
                                          </p:stCondLst>
                                        </p:cTn>
                                        <p:tgtEl>
                                          <p:spTgt spid="55"/>
                                        </p:tgtEl>
                                        <p:attrNameLst>
                                          <p:attrName>style.visibility</p:attrName>
                                        </p:attrNameLst>
                                      </p:cBhvr>
                                      <p:to>
                                        <p:strVal val="visible"/>
                                      </p:to>
                                    </p:set>
                                    <p:animEffect transition="in" filter="fade">
                                      <p:cBhvr>
                                        <p:cTn id="247" dur="1000"/>
                                        <p:tgtEl>
                                          <p:spTgt spid="55"/>
                                        </p:tgtEl>
                                      </p:cBhvr>
                                    </p:animEffect>
                                    <p:anim calcmode="lin" valueType="num">
                                      <p:cBhvr>
                                        <p:cTn id="248" dur="1000" fill="hold"/>
                                        <p:tgtEl>
                                          <p:spTgt spid="55"/>
                                        </p:tgtEl>
                                        <p:attrNameLst>
                                          <p:attrName>ppt_x</p:attrName>
                                        </p:attrNameLst>
                                      </p:cBhvr>
                                      <p:tavLst>
                                        <p:tav tm="0">
                                          <p:val>
                                            <p:strVal val="#ppt_x"/>
                                          </p:val>
                                        </p:tav>
                                        <p:tav tm="100000">
                                          <p:val>
                                            <p:strVal val="#ppt_x"/>
                                          </p:val>
                                        </p:tav>
                                      </p:tavLst>
                                    </p:anim>
                                    <p:anim calcmode="lin" valueType="num">
                                      <p:cBhvr>
                                        <p:cTn id="249" dur="1000" fill="hold"/>
                                        <p:tgtEl>
                                          <p:spTgt spid="55"/>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p:stCondLst>
                                    <p:cond delay="0"/>
                                  </p:stCondLst>
                                  <p:childTnLst>
                                    <p:set>
                                      <p:cBhvr>
                                        <p:cTn id="251" dur="1" fill="hold">
                                          <p:stCondLst>
                                            <p:cond delay="0"/>
                                          </p:stCondLst>
                                        </p:cTn>
                                        <p:tgtEl>
                                          <p:spTgt spid="56"/>
                                        </p:tgtEl>
                                        <p:attrNameLst>
                                          <p:attrName>style.visibility</p:attrName>
                                        </p:attrNameLst>
                                      </p:cBhvr>
                                      <p:to>
                                        <p:strVal val="visible"/>
                                      </p:to>
                                    </p:set>
                                    <p:animEffect transition="in" filter="fade">
                                      <p:cBhvr>
                                        <p:cTn id="252" dur="1000"/>
                                        <p:tgtEl>
                                          <p:spTgt spid="56"/>
                                        </p:tgtEl>
                                      </p:cBhvr>
                                    </p:animEffect>
                                    <p:anim calcmode="lin" valueType="num">
                                      <p:cBhvr>
                                        <p:cTn id="253" dur="1000" fill="hold"/>
                                        <p:tgtEl>
                                          <p:spTgt spid="56"/>
                                        </p:tgtEl>
                                        <p:attrNameLst>
                                          <p:attrName>ppt_x</p:attrName>
                                        </p:attrNameLst>
                                      </p:cBhvr>
                                      <p:tavLst>
                                        <p:tav tm="0">
                                          <p:val>
                                            <p:strVal val="#ppt_x"/>
                                          </p:val>
                                        </p:tav>
                                        <p:tav tm="100000">
                                          <p:val>
                                            <p:strVal val="#ppt_x"/>
                                          </p:val>
                                        </p:tav>
                                      </p:tavLst>
                                    </p:anim>
                                    <p:anim calcmode="lin" valueType="num">
                                      <p:cBhvr>
                                        <p:cTn id="254" dur="1000" fill="hold"/>
                                        <p:tgtEl>
                                          <p:spTgt spid="56"/>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57"/>
                                        </p:tgtEl>
                                        <p:attrNameLst>
                                          <p:attrName>style.visibility</p:attrName>
                                        </p:attrNameLst>
                                      </p:cBhvr>
                                      <p:to>
                                        <p:strVal val="visible"/>
                                      </p:to>
                                    </p:set>
                                    <p:animEffect transition="in" filter="fade">
                                      <p:cBhvr>
                                        <p:cTn id="257" dur="1000"/>
                                        <p:tgtEl>
                                          <p:spTgt spid="57"/>
                                        </p:tgtEl>
                                      </p:cBhvr>
                                    </p:animEffect>
                                    <p:anim calcmode="lin" valueType="num">
                                      <p:cBhvr>
                                        <p:cTn id="258" dur="1000" fill="hold"/>
                                        <p:tgtEl>
                                          <p:spTgt spid="57"/>
                                        </p:tgtEl>
                                        <p:attrNameLst>
                                          <p:attrName>ppt_x</p:attrName>
                                        </p:attrNameLst>
                                      </p:cBhvr>
                                      <p:tavLst>
                                        <p:tav tm="0">
                                          <p:val>
                                            <p:strVal val="#ppt_x"/>
                                          </p:val>
                                        </p:tav>
                                        <p:tav tm="100000">
                                          <p:val>
                                            <p:strVal val="#ppt_x"/>
                                          </p:val>
                                        </p:tav>
                                      </p:tavLst>
                                    </p:anim>
                                    <p:anim calcmode="lin" valueType="num">
                                      <p:cBhvr>
                                        <p:cTn id="259" dur="1000" fill="hold"/>
                                        <p:tgtEl>
                                          <p:spTgt spid="57"/>
                                        </p:tgtEl>
                                        <p:attrNameLst>
                                          <p:attrName>ppt_y</p:attrName>
                                        </p:attrNameLst>
                                      </p:cBhvr>
                                      <p:tavLst>
                                        <p:tav tm="0">
                                          <p:val>
                                            <p:strVal val="#ppt_y+.1"/>
                                          </p:val>
                                        </p:tav>
                                        <p:tav tm="100000">
                                          <p:val>
                                            <p:strVal val="#ppt_y"/>
                                          </p:val>
                                        </p:tav>
                                      </p:tavLst>
                                    </p:anim>
                                  </p:childTnLst>
                                </p:cTn>
                              </p:par>
                              <p:par>
                                <p:cTn id="260" presetID="42" presetClass="entr" presetSubtype="0" fill="hold" grpId="0" nodeType="withEffect">
                                  <p:stCondLst>
                                    <p:cond delay="0"/>
                                  </p:stCondLst>
                                  <p:childTnLst>
                                    <p:set>
                                      <p:cBhvr>
                                        <p:cTn id="261" dur="1" fill="hold">
                                          <p:stCondLst>
                                            <p:cond delay="0"/>
                                          </p:stCondLst>
                                        </p:cTn>
                                        <p:tgtEl>
                                          <p:spTgt spid="58"/>
                                        </p:tgtEl>
                                        <p:attrNameLst>
                                          <p:attrName>style.visibility</p:attrName>
                                        </p:attrNameLst>
                                      </p:cBhvr>
                                      <p:to>
                                        <p:strVal val="visible"/>
                                      </p:to>
                                    </p:set>
                                    <p:animEffect transition="in" filter="fade">
                                      <p:cBhvr>
                                        <p:cTn id="262" dur="1000"/>
                                        <p:tgtEl>
                                          <p:spTgt spid="58"/>
                                        </p:tgtEl>
                                      </p:cBhvr>
                                    </p:animEffect>
                                    <p:anim calcmode="lin" valueType="num">
                                      <p:cBhvr>
                                        <p:cTn id="263" dur="1000" fill="hold"/>
                                        <p:tgtEl>
                                          <p:spTgt spid="58"/>
                                        </p:tgtEl>
                                        <p:attrNameLst>
                                          <p:attrName>ppt_x</p:attrName>
                                        </p:attrNameLst>
                                      </p:cBhvr>
                                      <p:tavLst>
                                        <p:tav tm="0">
                                          <p:val>
                                            <p:strVal val="#ppt_x"/>
                                          </p:val>
                                        </p:tav>
                                        <p:tav tm="100000">
                                          <p:val>
                                            <p:strVal val="#ppt_x"/>
                                          </p:val>
                                        </p:tav>
                                      </p:tavLst>
                                    </p:anim>
                                    <p:anim calcmode="lin" valueType="num">
                                      <p:cBhvr>
                                        <p:cTn id="264" dur="1000" fill="hold"/>
                                        <p:tgtEl>
                                          <p:spTgt spid="58"/>
                                        </p:tgtEl>
                                        <p:attrNameLst>
                                          <p:attrName>ppt_y</p:attrName>
                                        </p:attrNameLst>
                                      </p:cBhvr>
                                      <p:tavLst>
                                        <p:tav tm="0">
                                          <p:val>
                                            <p:strVal val="#ppt_y+.1"/>
                                          </p:val>
                                        </p:tav>
                                        <p:tav tm="100000">
                                          <p:val>
                                            <p:strVal val="#ppt_y"/>
                                          </p:val>
                                        </p:tav>
                                      </p:tavLst>
                                    </p:anim>
                                  </p:childTnLst>
                                </p:cTn>
                              </p:par>
                              <p:par>
                                <p:cTn id="265" presetID="42" presetClass="entr" presetSubtype="0" fill="hold" grpId="0" nodeType="withEffect">
                                  <p:stCondLst>
                                    <p:cond delay="0"/>
                                  </p:stCondLst>
                                  <p:childTnLst>
                                    <p:set>
                                      <p:cBhvr>
                                        <p:cTn id="266" dur="1" fill="hold">
                                          <p:stCondLst>
                                            <p:cond delay="0"/>
                                          </p:stCondLst>
                                        </p:cTn>
                                        <p:tgtEl>
                                          <p:spTgt spid="59"/>
                                        </p:tgtEl>
                                        <p:attrNameLst>
                                          <p:attrName>style.visibility</p:attrName>
                                        </p:attrNameLst>
                                      </p:cBhvr>
                                      <p:to>
                                        <p:strVal val="visible"/>
                                      </p:to>
                                    </p:set>
                                    <p:animEffect transition="in" filter="fade">
                                      <p:cBhvr>
                                        <p:cTn id="267" dur="1000"/>
                                        <p:tgtEl>
                                          <p:spTgt spid="59"/>
                                        </p:tgtEl>
                                      </p:cBhvr>
                                    </p:animEffect>
                                    <p:anim calcmode="lin" valueType="num">
                                      <p:cBhvr>
                                        <p:cTn id="268" dur="1000" fill="hold"/>
                                        <p:tgtEl>
                                          <p:spTgt spid="59"/>
                                        </p:tgtEl>
                                        <p:attrNameLst>
                                          <p:attrName>ppt_x</p:attrName>
                                        </p:attrNameLst>
                                      </p:cBhvr>
                                      <p:tavLst>
                                        <p:tav tm="0">
                                          <p:val>
                                            <p:strVal val="#ppt_x"/>
                                          </p:val>
                                        </p:tav>
                                        <p:tav tm="100000">
                                          <p:val>
                                            <p:strVal val="#ppt_x"/>
                                          </p:val>
                                        </p:tav>
                                      </p:tavLst>
                                    </p:anim>
                                    <p:anim calcmode="lin" valueType="num">
                                      <p:cBhvr>
                                        <p:cTn id="269" dur="1000" fill="hold"/>
                                        <p:tgtEl>
                                          <p:spTgt spid="59"/>
                                        </p:tgtEl>
                                        <p:attrNameLst>
                                          <p:attrName>ppt_y</p:attrName>
                                        </p:attrNameLst>
                                      </p:cBhvr>
                                      <p:tavLst>
                                        <p:tav tm="0">
                                          <p:val>
                                            <p:strVal val="#ppt_y+.1"/>
                                          </p:val>
                                        </p:tav>
                                        <p:tav tm="100000">
                                          <p:val>
                                            <p:strVal val="#ppt_y"/>
                                          </p:val>
                                        </p:tav>
                                      </p:tavLst>
                                    </p:anim>
                                  </p:childTnLst>
                                </p:cTn>
                              </p:par>
                              <p:par>
                                <p:cTn id="270" presetID="42" presetClass="entr" presetSubtype="0" fill="hold" grpId="0" nodeType="withEffect">
                                  <p:stCondLst>
                                    <p:cond delay="0"/>
                                  </p:stCondLst>
                                  <p:childTnLst>
                                    <p:set>
                                      <p:cBhvr>
                                        <p:cTn id="271" dur="1" fill="hold">
                                          <p:stCondLst>
                                            <p:cond delay="0"/>
                                          </p:stCondLst>
                                        </p:cTn>
                                        <p:tgtEl>
                                          <p:spTgt spid="60"/>
                                        </p:tgtEl>
                                        <p:attrNameLst>
                                          <p:attrName>style.visibility</p:attrName>
                                        </p:attrNameLst>
                                      </p:cBhvr>
                                      <p:to>
                                        <p:strVal val="visible"/>
                                      </p:to>
                                    </p:set>
                                    <p:animEffect transition="in" filter="fade">
                                      <p:cBhvr>
                                        <p:cTn id="272" dur="1000"/>
                                        <p:tgtEl>
                                          <p:spTgt spid="60"/>
                                        </p:tgtEl>
                                      </p:cBhvr>
                                    </p:animEffect>
                                    <p:anim calcmode="lin" valueType="num">
                                      <p:cBhvr>
                                        <p:cTn id="273" dur="1000" fill="hold"/>
                                        <p:tgtEl>
                                          <p:spTgt spid="60"/>
                                        </p:tgtEl>
                                        <p:attrNameLst>
                                          <p:attrName>ppt_x</p:attrName>
                                        </p:attrNameLst>
                                      </p:cBhvr>
                                      <p:tavLst>
                                        <p:tav tm="0">
                                          <p:val>
                                            <p:strVal val="#ppt_x"/>
                                          </p:val>
                                        </p:tav>
                                        <p:tav tm="100000">
                                          <p:val>
                                            <p:strVal val="#ppt_x"/>
                                          </p:val>
                                        </p:tav>
                                      </p:tavLst>
                                    </p:anim>
                                    <p:anim calcmode="lin" valueType="num">
                                      <p:cBhvr>
                                        <p:cTn id="274" dur="1000" fill="hold"/>
                                        <p:tgtEl>
                                          <p:spTgt spid="60"/>
                                        </p:tgtEl>
                                        <p:attrNameLst>
                                          <p:attrName>ppt_y</p:attrName>
                                        </p:attrNameLst>
                                      </p:cBhvr>
                                      <p:tavLst>
                                        <p:tav tm="0">
                                          <p:val>
                                            <p:strVal val="#ppt_y+.1"/>
                                          </p:val>
                                        </p:tav>
                                        <p:tav tm="100000">
                                          <p:val>
                                            <p:strVal val="#ppt_y"/>
                                          </p:val>
                                        </p:tav>
                                      </p:tavLst>
                                    </p:anim>
                                  </p:childTnLst>
                                </p:cTn>
                              </p:par>
                              <p:par>
                                <p:cTn id="275" presetID="42" presetClass="entr" presetSubtype="0" fill="hold" grpId="0" nodeType="withEffect">
                                  <p:stCondLst>
                                    <p:cond delay="0"/>
                                  </p:stCondLst>
                                  <p:childTnLst>
                                    <p:set>
                                      <p:cBhvr>
                                        <p:cTn id="276" dur="1" fill="hold">
                                          <p:stCondLst>
                                            <p:cond delay="0"/>
                                          </p:stCondLst>
                                        </p:cTn>
                                        <p:tgtEl>
                                          <p:spTgt spid="61"/>
                                        </p:tgtEl>
                                        <p:attrNameLst>
                                          <p:attrName>style.visibility</p:attrName>
                                        </p:attrNameLst>
                                      </p:cBhvr>
                                      <p:to>
                                        <p:strVal val="visible"/>
                                      </p:to>
                                    </p:set>
                                    <p:animEffect transition="in" filter="fade">
                                      <p:cBhvr>
                                        <p:cTn id="277" dur="1000"/>
                                        <p:tgtEl>
                                          <p:spTgt spid="61"/>
                                        </p:tgtEl>
                                      </p:cBhvr>
                                    </p:animEffect>
                                    <p:anim calcmode="lin" valueType="num">
                                      <p:cBhvr>
                                        <p:cTn id="278" dur="1000" fill="hold"/>
                                        <p:tgtEl>
                                          <p:spTgt spid="61"/>
                                        </p:tgtEl>
                                        <p:attrNameLst>
                                          <p:attrName>ppt_x</p:attrName>
                                        </p:attrNameLst>
                                      </p:cBhvr>
                                      <p:tavLst>
                                        <p:tav tm="0">
                                          <p:val>
                                            <p:strVal val="#ppt_x"/>
                                          </p:val>
                                        </p:tav>
                                        <p:tav tm="100000">
                                          <p:val>
                                            <p:strVal val="#ppt_x"/>
                                          </p:val>
                                        </p:tav>
                                      </p:tavLst>
                                    </p:anim>
                                    <p:anim calcmode="lin" valueType="num">
                                      <p:cBhvr>
                                        <p:cTn id="279" dur="1000" fill="hold"/>
                                        <p:tgtEl>
                                          <p:spTgt spid="61"/>
                                        </p:tgtEl>
                                        <p:attrNameLst>
                                          <p:attrName>ppt_y</p:attrName>
                                        </p:attrNameLst>
                                      </p:cBhvr>
                                      <p:tavLst>
                                        <p:tav tm="0">
                                          <p:val>
                                            <p:strVal val="#ppt_y+.1"/>
                                          </p:val>
                                        </p:tav>
                                        <p:tav tm="100000">
                                          <p:val>
                                            <p:strVal val="#ppt_y"/>
                                          </p:val>
                                        </p:tav>
                                      </p:tavLst>
                                    </p:anim>
                                  </p:childTnLst>
                                </p:cTn>
                              </p:par>
                              <p:par>
                                <p:cTn id="280" presetID="42" presetClass="entr" presetSubtype="0" fill="hold" grpId="0" nodeType="withEffect">
                                  <p:stCondLst>
                                    <p:cond delay="0"/>
                                  </p:stCondLst>
                                  <p:childTnLst>
                                    <p:set>
                                      <p:cBhvr>
                                        <p:cTn id="281" dur="1" fill="hold">
                                          <p:stCondLst>
                                            <p:cond delay="0"/>
                                          </p:stCondLst>
                                        </p:cTn>
                                        <p:tgtEl>
                                          <p:spTgt spid="62"/>
                                        </p:tgtEl>
                                        <p:attrNameLst>
                                          <p:attrName>style.visibility</p:attrName>
                                        </p:attrNameLst>
                                      </p:cBhvr>
                                      <p:to>
                                        <p:strVal val="visible"/>
                                      </p:to>
                                    </p:set>
                                    <p:animEffect transition="in" filter="fade">
                                      <p:cBhvr>
                                        <p:cTn id="282" dur="1000"/>
                                        <p:tgtEl>
                                          <p:spTgt spid="62"/>
                                        </p:tgtEl>
                                      </p:cBhvr>
                                    </p:animEffect>
                                    <p:anim calcmode="lin" valueType="num">
                                      <p:cBhvr>
                                        <p:cTn id="283" dur="1000" fill="hold"/>
                                        <p:tgtEl>
                                          <p:spTgt spid="62"/>
                                        </p:tgtEl>
                                        <p:attrNameLst>
                                          <p:attrName>ppt_x</p:attrName>
                                        </p:attrNameLst>
                                      </p:cBhvr>
                                      <p:tavLst>
                                        <p:tav tm="0">
                                          <p:val>
                                            <p:strVal val="#ppt_x"/>
                                          </p:val>
                                        </p:tav>
                                        <p:tav tm="100000">
                                          <p:val>
                                            <p:strVal val="#ppt_x"/>
                                          </p:val>
                                        </p:tav>
                                      </p:tavLst>
                                    </p:anim>
                                    <p:anim calcmode="lin" valueType="num">
                                      <p:cBhvr>
                                        <p:cTn id="284" dur="1000" fill="hold"/>
                                        <p:tgtEl>
                                          <p:spTgt spid="62"/>
                                        </p:tgtEl>
                                        <p:attrNameLst>
                                          <p:attrName>ppt_y</p:attrName>
                                        </p:attrNameLst>
                                      </p:cBhvr>
                                      <p:tavLst>
                                        <p:tav tm="0">
                                          <p:val>
                                            <p:strVal val="#ppt_y+.1"/>
                                          </p:val>
                                        </p:tav>
                                        <p:tav tm="100000">
                                          <p:val>
                                            <p:strVal val="#ppt_y"/>
                                          </p:val>
                                        </p:tav>
                                      </p:tavLst>
                                    </p:anim>
                                  </p:childTnLst>
                                </p:cTn>
                              </p:par>
                              <p:par>
                                <p:cTn id="285" presetID="42" presetClass="entr" presetSubtype="0" fill="hold" grpId="0" nodeType="withEffect">
                                  <p:stCondLst>
                                    <p:cond delay="0"/>
                                  </p:stCondLst>
                                  <p:childTnLst>
                                    <p:set>
                                      <p:cBhvr>
                                        <p:cTn id="286" dur="1" fill="hold">
                                          <p:stCondLst>
                                            <p:cond delay="0"/>
                                          </p:stCondLst>
                                        </p:cTn>
                                        <p:tgtEl>
                                          <p:spTgt spid="63"/>
                                        </p:tgtEl>
                                        <p:attrNameLst>
                                          <p:attrName>style.visibility</p:attrName>
                                        </p:attrNameLst>
                                      </p:cBhvr>
                                      <p:to>
                                        <p:strVal val="visible"/>
                                      </p:to>
                                    </p:set>
                                    <p:animEffect transition="in" filter="fade">
                                      <p:cBhvr>
                                        <p:cTn id="287" dur="1000"/>
                                        <p:tgtEl>
                                          <p:spTgt spid="63"/>
                                        </p:tgtEl>
                                      </p:cBhvr>
                                    </p:animEffect>
                                    <p:anim calcmode="lin" valueType="num">
                                      <p:cBhvr>
                                        <p:cTn id="288" dur="1000" fill="hold"/>
                                        <p:tgtEl>
                                          <p:spTgt spid="63"/>
                                        </p:tgtEl>
                                        <p:attrNameLst>
                                          <p:attrName>ppt_x</p:attrName>
                                        </p:attrNameLst>
                                      </p:cBhvr>
                                      <p:tavLst>
                                        <p:tav tm="0">
                                          <p:val>
                                            <p:strVal val="#ppt_x"/>
                                          </p:val>
                                        </p:tav>
                                        <p:tav tm="100000">
                                          <p:val>
                                            <p:strVal val="#ppt_x"/>
                                          </p:val>
                                        </p:tav>
                                      </p:tavLst>
                                    </p:anim>
                                    <p:anim calcmode="lin" valueType="num">
                                      <p:cBhvr>
                                        <p:cTn id="289" dur="1000" fill="hold"/>
                                        <p:tgtEl>
                                          <p:spTgt spid="63"/>
                                        </p:tgtEl>
                                        <p:attrNameLst>
                                          <p:attrName>ppt_y</p:attrName>
                                        </p:attrNameLst>
                                      </p:cBhvr>
                                      <p:tavLst>
                                        <p:tav tm="0">
                                          <p:val>
                                            <p:strVal val="#ppt_y+.1"/>
                                          </p:val>
                                        </p:tav>
                                        <p:tav tm="100000">
                                          <p:val>
                                            <p:strVal val="#ppt_y"/>
                                          </p:val>
                                        </p:tav>
                                      </p:tavLst>
                                    </p:anim>
                                  </p:childTnLst>
                                </p:cTn>
                              </p:par>
                              <p:par>
                                <p:cTn id="290" presetID="42" presetClass="entr" presetSubtype="0" fill="hold" grpId="0" nodeType="withEffect">
                                  <p:stCondLst>
                                    <p:cond delay="0"/>
                                  </p:stCondLst>
                                  <p:childTnLst>
                                    <p:set>
                                      <p:cBhvr>
                                        <p:cTn id="291" dur="1" fill="hold">
                                          <p:stCondLst>
                                            <p:cond delay="0"/>
                                          </p:stCondLst>
                                        </p:cTn>
                                        <p:tgtEl>
                                          <p:spTgt spid="64"/>
                                        </p:tgtEl>
                                        <p:attrNameLst>
                                          <p:attrName>style.visibility</p:attrName>
                                        </p:attrNameLst>
                                      </p:cBhvr>
                                      <p:to>
                                        <p:strVal val="visible"/>
                                      </p:to>
                                    </p:set>
                                    <p:animEffect transition="in" filter="fade">
                                      <p:cBhvr>
                                        <p:cTn id="292" dur="1000"/>
                                        <p:tgtEl>
                                          <p:spTgt spid="64"/>
                                        </p:tgtEl>
                                      </p:cBhvr>
                                    </p:animEffect>
                                    <p:anim calcmode="lin" valueType="num">
                                      <p:cBhvr>
                                        <p:cTn id="293" dur="1000" fill="hold"/>
                                        <p:tgtEl>
                                          <p:spTgt spid="64"/>
                                        </p:tgtEl>
                                        <p:attrNameLst>
                                          <p:attrName>ppt_x</p:attrName>
                                        </p:attrNameLst>
                                      </p:cBhvr>
                                      <p:tavLst>
                                        <p:tav tm="0">
                                          <p:val>
                                            <p:strVal val="#ppt_x"/>
                                          </p:val>
                                        </p:tav>
                                        <p:tav tm="100000">
                                          <p:val>
                                            <p:strVal val="#ppt_x"/>
                                          </p:val>
                                        </p:tav>
                                      </p:tavLst>
                                    </p:anim>
                                    <p:anim calcmode="lin" valueType="num">
                                      <p:cBhvr>
                                        <p:cTn id="294" dur="1000" fill="hold"/>
                                        <p:tgtEl>
                                          <p:spTgt spid="64"/>
                                        </p:tgtEl>
                                        <p:attrNameLst>
                                          <p:attrName>ppt_y</p:attrName>
                                        </p:attrNameLst>
                                      </p:cBhvr>
                                      <p:tavLst>
                                        <p:tav tm="0">
                                          <p:val>
                                            <p:strVal val="#ppt_y+.1"/>
                                          </p:val>
                                        </p:tav>
                                        <p:tav tm="100000">
                                          <p:val>
                                            <p:strVal val="#ppt_y"/>
                                          </p:val>
                                        </p:tav>
                                      </p:tavLst>
                                    </p:anim>
                                  </p:childTnLst>
                                </p:cTn>
                              </p:par>
                              <p:par>
                                <p:cTn id="295" presetID="42" presetClass="entr" presetSubtype="0" fill="hold" grpId="0" nodeType="withEffect">
                                  <p:stCondLst>
                                    <p:cond delay="0"/>
                                  </p:stCondLst>
                                  <p:childTnLst>
                                    <p:set>
                                      <p:cBhvr>
                                        <p:cTn id="296" dur="1" fill="hold">
                                          <p:stCondLst>
                                            <p:cond delay="0"/>
                                          </p:stCondLst>
                                        </p:cTn>
                                        <p:tgtEl>
                                          <p:spTgt spid="65"/>
                                        </p:tgtEl>
                                        <p:attrNameLst>
                                          <p:attrName>style.visibility</p:attrName>
                                        </p:attrNameLst>
                                      </p:cBhvr>
                                      <p:to>
                                        <p:strVal val="visible"/>
                                      </p:to>
                                    </p:set>
                                    <p:animEffect transition="in" filter="fade">
                                      <p:cBhvr>
                                        <p:cTn id="297" dur="1000"/>
                                        <p:tgtEl>
                                          <p:spTgt spid="65"/>
                                        </p:tgtEl>
                                      </p:cBhvr>
                                    </p:animEffect>
                                    <p:anim calcmode="lin" valueType="num">
                                      <p:cBhvr>
                                        <p:cTn id="298" dur="1000" fill="hold"/>
                                        <p:tgtEl>
                                          <p:spTgt spid="65"/>
                                        </p:tgtEl>
                                        <p:attrNameLst>
                                          <p:attrName>ppt_x</p:attrName>
                                        </p:attrNameLst>
                                      </p:cBhvr>
                                      <p:tavLst>
                                        <p:tav tm="0">
                                          <p:val>
                                            <p:strVal val="#ppt_x"/>
                                          </p:val>
                                        </p:tav>
                                        <p:tav tm="100000">
                                          <p:val>
                                            <p:strVal val="#ppt_x"/>
                                          </p:val>
                                        </p:tav>
                                      </p:tavLst>
                                    </p:anim>
                                    <p:anim calcmode="lin" valueType="num">
                                      <p:cBhvr>
                                        <p:cTn id="299" dur="1000" fill="hold"/>
                                        <p:tgtEl>
                                          <p:spTgt spid="65"/>
                                        </p:tgtEl>
                                        <p:attrNameLst>
                                          <p:attrName>ppt_y</p:attrName>
                                        </p:attrNameLst>
                                      </p:cBhvr>
                                      <p:tavLst>
                                        <p:tav tm="0">
                                          <p:val>
                                            <p:strVal val="#ppt_y+.1"/>
                                          </p:val>
                                        </p:tav>
                                        <p:tav tm="100000">
                                          <p:val>
                                            <p:strVal val="#ppt_y"/>
                                          </p:val>
                                        </p:tav>
                                      </p:tavLst>
                                    </p:anim>
                                  </p:childTnLst>
                                </p:cTn>
                              </p:par>
                              <p:par>
                                <p:cTn id="300" presetID="42" presetClass="entr" presetSubtype="0" fill="hold" grpId="0" nodeType="withEffect">
                                  <p:stCondLst>
                                    <p:cond delay="0"/>
                                  </p:stCondLst>
                                  <p:childTnLst>
                                    <p:set>
                                      <p:cBhvr>
                                        <p:cTn id="301" dur="1" fill="hold">
                                          <p:stCondLst>
                                            <p:cond delay="0"/>
                                          </p:stCondLst>
                                        </p:cTn>
                                        <p:tgtEl>
                                          <p:spTgt spid="66"/>
                                        </p:tgtEl>
                                        <p:attrNameLst>
                                          <p:attrName>style.visibility</p:attrName>
                                        </p:attrNameLst>
                                      </p:cBhvr>
                                      <p:to>
                                        <p:strVal val="visible"/>
                                      </p:to>
                                    </p:set>
                                    <p:animEffect transition="in" filter="fade">
                                      <p:cBhvr>
                                        <p:cTn id="302" dur="1000"/>
                                        <p:tgtEl>
                                          <p:spTgt spid="66"/>
                                        </p:tgtEl>
                                      </p:cBhvr>
                                    </p:animEffect>
                                    <p:anim calcmode="lin" valueType="num">
                                      <p:cBhvr>
                                        <p:cTn id="303" dur="1000" fill="hold"/>
                                        <p:tgtEl>
                                          <p:spTgt spid="66"/>
                                        </p:tgtEl>
                                        <p:attrNameLst>
                                          <p:attrName>ppt_x</p:attrName>
                                        </p:attrNameLst>
                                      </p:cBhvr>
                                      <p:tavLst>
                                        <p:tav tm="0">
                                          <p:val>
                                            <p:strVal val="#ppt_x"/>
                                          </p:val>
                                        </p:tav>
                                        <p:tav tm="100000">
                                          <p:val>
                                            <p:strVal val="#ppt_x"/>
                                          </p:val>
                                        </p:tav>
                                      </p:tavLst>
                                    </p:anim>
                                    <p:anim calcmode="lin" valueType="num">
                                      <p:cBhvr>
                                        <p:cTn id="304" dur="1000" fill="hold"/>
                                        <p:tgtEl>
                                          <p:spTgt spid="66"/>
                                        </p:tgtEl>
                                        <p:attrNameLst>
                                          <p:attrName>ppt_y</p:attrName>
                                        </p:attrNameLst>
                                      </p:cBhvr>
                                      <p:tavLst>
                                        <p:tav tm="0">
                                          <p:val>
                                            <p:strVal val="#ppt_y+.1"/>
                                          </p:val>
                                        </p:tav>
                                        <p:tav tm="100000">
                                          <p:val>
                                            <p:strVal val="#ppt_y"/>
                                          </p:val>
                                        </p:tav>
                                      </p:tavLst>
                                    </p:anim>
                                  </p:childTnLst>
                                </p:cTn>
                              </p:par>
                              <p:par>
                                <p:cTn id="305" presetID="42" presetClass="entr" presetSubtype="0" fill="hold" grpId="0" nodeType="withEffect">
                                  <p:stCondLst>
                                    <p:cond delay="0"/>
                                  </p:stCondLst>
                                  <p:childTnLst>
                                    <p:set>
                                      <p:cBhvr>
                                        <p:cTn id="306" dur="1" fill="hold">
                                          <p:stCondLst>
                                            <p:cond delay="0"/>
                                          </p:stCondLst>
                                        </p:cTn>
                                        <p:tgtEl>
                                          <p:spTgt spid="67"/>
                                        </p:tgtEl>
                                        <p:attrNameLst>
                                          <p:attrName>style.visibility</p:attrName>
                                        </p:attrNameLst>
                                      </p:cBhvr>
                                      <p:to>
                                        <p:strVal val="visible"/>
                                      </p:to>
                                    </p:set>
                                    <p:animEffect transition="in" filter="fade">
                                      <p:cBhvr>
                                        <p:cTn id="307" dur="1000"/>
                                        <p:tgtEl>
                                          <p:spTgt spid="67"/>
                                        </p:tgtEl>
                                      </p:cBhvr>
                                    </p:animEffect>
                                    <p:anim calcmode="lin" valueType="num">
                                      <p:cBhvr>
                                        <p:cTn id="308" dur="1000" fill="hold"/>
                                        <p:tgtEl>
                                          <p:spTgt spid="67"/>
                                        </p:tgtEl>
                                        <p:attrNameLst>
                                          <p:attrName>ppt_x</p:attrName>
                                        </p:attrNameLst>
                                      </p:cBhvr>
                                      <p:tavLst>
                                        <p:tav tm="0">
                                          <p:val>
                                            <p:strVal val="#ppt_x"/>
                                          </p:val>
                                        </p:tav>
                                        <p:tav tm="100000">
                                          <p:val>
                                            <p:strVal val="#ppt_x"/>
                                          </p:val>
                                        </p:tav>
                                      </p:tavLst>
                                    </p:anim>
                                    <p:anim calcmode="lin" valueType="num">
                                      <p:cBhvr>
                                        <p:cTn id="309" dur="1000" fill="hold"/>
                                        <p:tgtEl>
                                          <p:spTgt spid="67"/>
                                        </p:tgtEl>
                                        <p:attrNameLst>
                                          <p:attrName>ppt_y</p:attrName>
                                        </p:attrNameLst>
                                      </p:cBhvr>
                                      <p:tavLst>
                                        <p:tav tm="0">
                                          <p:val>
                                            <p:strVal val="#ppt_y+.1"/>
                                          </p:val>
                                        </p:tav>
                                        <p:tav tm="100000">
                                          <p:val>
                                            <p:strVal val="#ppt_y"/>
                                          </p:val>
                                        </p:tav>
                                      </p:tavLst>
                                    </p:anim>
                                  </p:childTnLst>
                                </p:cTn>
                              </p:par>
                              <p:par>
                                <p:cTn id="310" presetID="42" presetClass="entr" presetSubtype="0" fill="hold" grpId="0" nodeType="withEffect">
                                  <p:stCondLst>
                                    <p:cond delay="0"/>
                                  </p:stCondLst>
                                  <p:childTnLst>
                                    <p:set>
                                      <p:cBhvr>
                                        <p:cTn id="311" dur="1" fill="hold">
                                          <p:stCondLst>
                                            <p:cond delay="0"/>
                                          </p:stCondLst>
                                        </p:cTn>
                                        <p:tgtEl>
                                          <p:spTgt spid="68"/>
                                        </p:tgtEl>
                                        <p:attrNameLst>
                                          <p:attrName>style.visibility</p:attrName>
                                        </p:attrNameLst>
                                      </p:cBhvr>
                                      <p:to>
                                        <p:strVal val="visible"/>
                                      </p:to>
                                    </p:set>
                                    <p:animEffect transition="in" filter="fade">
                                      <p:cBhvr>
                                        <p:cTn id="312" dur="1000"/>
                                        <p:tgtEl>
                                          <p:spTgt spid="68"/>
                                        </p:tgtEl>
                                      </p:cBhvr>
                                    </p:animEffect>
                                    <p:anim calcmode="lin" valueType="num">
                                      <p:cBhvr>
                                        <p:cTn id="313" dur="1000" fill="hold"/>
                                        <p:tgtEl>
                                          <p:spTgt spid="68"/>
                                        </p:tgtEl>
                                        <p:attrNameLst>
                                          <p:attrName>ppt_x</p:attrName>
                                        </p:attrNameLst>
                                      </p:cBhvr>
                                      <p:tavLst>
                                        <p:tav tm="0">
                                          <p:val>
                                            <p:strVal val="#ppt_x"/>
                                          </p:val>
                                        </p:tav>
                                        <p:tav tm="100000">
                                          <p:val>
                                            <p:strVal val="#ppt_x"/>
                                          </p:val>
                                        </p:tav>
                                      </p:tavLst>
                                    </p:anim>
                                    <p:anim calcmode="lin" valueType="num">
                                      <p:cBhvr>
                                        <p:cTn id="314" dur="1000" fill="hold"/>
                                        <p:tgtEl>
                                          <p:spTgt spid="68"/>
                                        </p:tgtEl>
                                        <p:attrNameLst>
                                          <p:attrName>ppt_y</p:attrName>
                                        </p:attrNameLst>
                                      </p:cBhvr>
                                      <p:tavLst>
                                        <p:tav tm="0">
                                          <p:val>
                                            <p:strVal val="#ppt_y+.1"/>
                                          </p:val>
                                        </p:tav>
                                        <p:tav tm="100000">
                                          <p:val>
                                            <p:strVal val="#ppt_y"/>
                                          </p:val>
                                        </p:tav>
                                      </p:tavLst>
                                    </p:anim>
                                  </p:childTnLst>
                                </p:cTn>
                              </p:par>
                              <p:par>
                                <p:cTn id="315" presetID="42" presetClass="entr" presetSubtype="0" fill="hold" grpId="0" nodeType="withEffect">
                                  <p:stCondLst>
                                    <p:cond delay="0"/>
                                  </p:stCondLst>
                                  <p:childTnLst>
                                    <p:set>
                                      <p:cBhvr>
                                        <p:cTn id="316" dur="1" fill="hold">
                                          <p:stCondLst>
                                            <p:cond delay="0"/>
                                          </p:stCondLst>
                                        </p:cTn>
                                        <p:tgtEl>
                                          <p:spTgt spid="69"/>
                                        </p:tgtEl>
                                        <p:attrNameLst>
                                          <p:attrName>style.visibility</p:attrName>
                                        </p:attrNameLst>
                                      </p:cBhvr>
                                      <p:to>
                                        <p:strVal val="visible"/>
                                      </p:to>
                                    </p:set>
                                    <p:animEffect transition="in" filter="fade">
                                      <p:cBhvr>
                                        <p:cTn id="317" dur="1000"/>
                                        <p:tgtEl>
                                          <p:spTgt spid="69"/>
                                        </p:tgtEl>
                                      </p:cBhvr>
                                    </p:animEffect>
                                    <p:anim calcmode="lin" valueType="num">
                                      <p:cBhvr>
                                        <p:cTn id="318" dur="1000" fill="hold"/>
                                        <p:tgtEl>
                                          <p:spTgt spid="69"/>
                                        </p:tgtEl>
                                        <p:attrNameLst>
                                          <p:attrName>ppt_x</p:attrName>
                                        </p:attrNameLst>
                                      </p:cBhvr>
                                      <p:tavLst>
                                        <p:tav tm="0">
                                          <p:val>
                                            <p:strVal val="#ppt_x"/>
                                          </p:val>
                                        </p:tav>
                                        <p:tav tm="100000">
                                          <p:val>
                                            <p:strVal val="#ppt_x"/>
                                          </p:val>
                                        </p:tav>
                                      </p:tavLst>
                                    </p:anim>
                                    <p:anim calcmode="lin" valueType="num">
                                      <p:cBhvr>
                                        <p:cTn id="319" dur="1000" fill="hold"/>
                                        <p:tgtEl>
                                          <p:spTgt spid="69"/>
                                        </p:tgtEl>
                                        <p:attrNameLst>
                                          <p:attrName>ppt_y</p:attrName>
                                        </p:attrNameLst>
                                      </p:cBhvr>
                                      <p:tavLst>
                                        <p:tav tm="0">
                                          <p:val>
                                            <p:strVal val="#ppt_y+.1"/>
                                          </p:val>
                                        </p:tav>
                                        <p:tav tm="100000">
                                          <p:val>
                                            <p:strVal val="#ppt_y"/>
                                          </p:val>
                                        </p:tav>
                                      </p:tavLst>
                                    </p:anim>
                                  </p:childTnLst>
                                </p:cTn>
                              </p:par>
                              <p:par>
                                <p:cTn id="320" presetID="42" presetClass="entr" presetSubtype="0" fill="hold" grpId="0" nodeType="withEffect">
                                  <p:stCondLst>
                                    <p:cond delay="0"/>
                                  </p:stCondLst>
                                  <p:childTnLst>
                                    <p:set>
                                      <p:cBhvr>
                                        <p:cTn id="321" dur="1" fill="hold">
                                          <p:stCondLst>
                                            <p:cond delay="0"/>
                                          </p:stCondLst>
                                        </p:cTn>
                                        <p:tgtEl>
                                          <p:spTgt spid="70"/>
                                        </p:tgtEl>
                                        <p:attrNameLst>
                                          <p:attrName>style.visibility</p:attrName>
                                        </p:attrNameLst>
                                      </p:cBhvr>
                                      <p:to>
                                        <p:strVal val="visible"/>
                                      </p:to>
                                    </p:set>
                                    <p:animEffect transition="in" filter="fade">
                                      <p:cBhvr>
                                        <p:cTn id="322" dur="1000"/>
                                        <p:tgtEl>
                                          <p:spTgt spid="70"/>
                                        </p:tgtEl>
                                      </p:cBhvr>
                                    </p:animEffect>
                                    <p:anim calcmode="lin" valueType="num">
                                      <p:cBhvr>
                                        <p:cTn id="323" dur="1000" fill="hold"/>
                                        <p:tgtEl>
                                          <p:spTgt spid="70"/>
                                        </p:tgtEl>
                                        <p:attrNameLst>
                                          <p:attrName>ppt_x</p:attrName>
                                        </p:attrNameLst>
                                      </p:cBhvr>
                                      <p:tavLst>
                                        <p:tav tm="0">
                                          <p:val>
                                            <p:strVal val="#ppt_x"/>
                                          </p:val>
                                        </p:tav>
                                        <p:tav tm="100000">
                                          <p:val>
                                            <p:strVal val="#ppt_x"/>
                                          </p:val>
                                        </p:tav>
                                      </p:tavLst>
                                    </p:anim>
                                    <p:anim calcmode="lin" valueType="num">
                                      <p:cBhvr>
                                        <p:cTn id="324"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p:bldP spid="57" grpId="0" animBg="1"/>
      <p:bldP spid="58" grpId="0" animBg="1"/>
      <p:bldP spid="59" grpId="0" animBg="1"/>
      <p:bldP spid="60" grpId="0" animBg="1"/>
      <p:bldP spid="61" grpId="0" animBg="1"/>
      <p:bldP spid="62" grpId="0" animBg="1"/>
      <p:bldP spid="63" grpId="0"/>
      <p:bldP spid="64" grpId="0" animBg="1"/>
      <p:bldP spid="65" grpId="0" animBg="1"/>
      <p:bldP spid="66" grpId="0" animBg="1"/>
      <p:bldP spid="67" grpId="0" animBg="1"/>
      <p:bldP spid="68" grpId="0" animBg="1"/>
      <p:bldP spid="69" grpId="0" animBg="1"/>
      <p:bldP spid="7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6" name="TextBox 5"/>
          <p:cNvSpPr txBox="1"/>
          <p:nvPr/>
        </p:nvSpPr>
        <p:spPr>
          <a:xfrm>
            <a:off x="260309" y="-37825"/>
            <a:ext cx="11780919" cy="369332"/>
          </a:xfrm>
          <a:prstGeom prst="rect">
            <a:avLst/>
          </a:prstGeom>
          <a:noFill/>
        </p:spPr>
        <p:txBody>
          <a:bodyPr wrap="square" rtlCol="0">
            <a:spAutoFit/>
          </a:bodyPr>
          <a:lstStyle/>
          <a:p>
            <a:r>
              <a:rPr lang="en-US" b="1" dirty="0"/>
              <a:t>Q6) Draw the Parallel perspective projection from the given orthographic views.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519" y="355573"/>
            <a:ext cx="6375709" cy="6183339"/>
          </a:xfrm>
          <a:prstGeom prst="rect">
            <a:avLst/>
          </a:prstGeom>
        </p:spPr>
      </p:pic>
    </p:spTree>
    <p:extLst>
      <p:ext uri="{BB962C8B-B14F-4D97-AF65-F5344CB8AC3E}">
        <p14:creationId xmlns:p14="http://schemas.microsoft.com/office/powerpoint/2010/main" val="465233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a:off x="2867025" y="1339850"/>
            <a:ext cx="6107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2867025" y="3895725"/>
            <a:ext cx="6107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2867025" y="6357937"/>
            <a:ext cx="6107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V="1">
            <a:off x="8528050" y="109537"/>
            <a:ext cx="0" cy="1230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flipH="1">
            <a:off x="5659438" y="109537"/>
            <a:ext cx="28686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5659438" y="109537"/>
            <a:ext cx="0" cy="1230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a:off x="5659438" y="969962"/>
            <a:ext cx="1106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V="1">
            <a:off x="6765925" y="477837"/>
            <a:ext cx="0" cy="492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H="1">
            <a:off x="5659438" y="477837"/>
            <a:ext cx="11064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7707313" y="969962"/>
            <a:ext cx="0" cy="369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V="1">
            <a:off x="7707313" y="109537"/>
            <a:ext cx="0" cy="368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a:off x="6765925" y="477837"/>
            <a:ext cx="9413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a:off x="6765925" y="969962"/>
            <a:ext cx="9413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a:off x="8528050" y="1339850"/>
            <a:ext cx="0" cy="37877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V="1">
            <a:off x="8528050" y="5127625"/>
            <a:ext cx="0" cy="1230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H="1">
            <a:off x="5659438" y="5127625"/>
            <a:ext cx="28686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H="1">
            <a:off x="7707313" y="5127625"/>
            <a:ext cx="8207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a:off x="7707313" y="5127625"/>
            <a:ext cx="0" cy="696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H="1">
            <a:off x="5659438" y="5824537"/>
            <a:ext cx="20478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a:off x="6765925" y="5127625"/>
            <a:ext cx="0" cy="6969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a:off x="5659438" y="5497512"/>
            <a:ext cx="11064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a:off x="5659438" y="1339850"/>
            <a:ext cx="0" cy="5016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a:off x="7092950" y="1339850"/>
            <a:ext cx="0" cy="14366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V="1">
            <a:off x="7092950" y="1339850"/>
            <a:ext cx="1435100" cy="14366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flipH="1">
            <a:off x="7092950" y="109537"/>
            <a:ext cx="1435100" cy="2667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a:off x="7092950" y="2776537"/>
            <a:ext cx="0" cy="1119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H="1" flipV="1">
            <a:off x="7092950" y="3895725"/>
            <a:ext cx="1435100" cy="12319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a:off x="7866063" y="1339850"/>
            <a:ext cx="0" cy="3221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H="1">
            <a:off x="7092950" y="969962"/>
            <a:ext cx="614363" cy="1806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flipV="1">
            <a:off x="7092950" y="477837"/>
            <a:ext cx="614363" cy="2298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flipH="1" flipV="1">
            <a:off x="7092950" y="3895725"/>
            <a:ext cx="614363" cy="12319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a:off x="7581900" y="1339850"/>
            <a:ext cx="0" cy="35369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a:off x="7477125" y="1339850"/>
            <a:ext cx="0" cy="33258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H="1">
            <a:off x="7092950" y="109537"/>
            <a:ext cx="614363" cy="2667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a:off x="7424738" y="1339850"/>
            <a:ext cx="0" cy="3221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a:off x="7424738" y="4560887"/>
            <a:ext cx="4413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a:off x="7866063" y="4560887"/>
            <a:ext cx="661988" cy="5667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V="1">
            <a:off x="6765925" y="3895725"/>
            <a:ext cx="327025" cy="12319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flipH="1">
            <a:off x="6832600" y="4876800"/>
            <a:ext cx="7493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flipH="1">
            <a:off x="6888163" y="4665662"/>
            <a:ext cx="5889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a:off x="7424738" y="4560887"/>
            <a:ext cx="52388" cy="104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flipH="1" flipV="1">
            <a:off x="7581900" y="4876800"/>
            <a:ext cx="125413" cy="250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flipH="1" flipV="1">
            <a:off x="7092950" y="3895725"/>
            <a:ext cx="614363" cy="19288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flipV="1">
            <a:off x="6832600" y="4665662"/>
            <a:ext cx="55563" cy="211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a:off x="7581900" y="4876800"/>
            <a:ext cx="0" cy="555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flipV="1">
            <a:off x="6765925" y="3895725"/>
            <a:ext cx="327025" cy="19288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flipH="1">
            <a:off x="5953125" y="5432425"/>
            <a:ext cx="16287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3"/>
          <p:cNvSpPr>
            <a:spLocks noChangeShapeType="1"/>
          </p:cNvSpPr>
          <p:nvPr/>
        </p:nvSpPr>
        <p:spPr bwMode="auto">
          <a:xfrm flipV="1">
            <a:off x="6765925" y="3895725"/>
            <a:ext cx="327025" cy="1601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4"/>
          <p:cNvSpPr>
            <a:spLocks noChangeShapeType="1"/>
          </p:cNvSpPr>
          <p:nvPr/>
        </p:nvSpPr>
        <p:spPr bwMode="auto">
          <a:xfrm>
            <a:off x="6832600" y="4876800"/>
            <a:ext cx="0" cy="293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5"/>
          <p:cNvSpPr>
            <a:spLocks noChangeShapeType="1"/>
          </p:cNvSpPr>
          <p:nvPr/>
        </p:nvSpPr>
        <p:spPr bwMode="auto">
          <a:xfrm flipV="1">
            <a:off x="5659438" y="3895725"/>
            <a:ext cx="1433513" cy="19288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6"/>
          <p:cNvSpPr>
            <a:spLocks noChangeShapeType="1"/>
          </p:cNvSpPr>
          <p:nvPr/>
        </p:nvSpPr>
        <p:spPr bwMode="auto">
          <a:xfrm flipV="1">
            <a:off x="5659438" y="3895725"/>
            <a:ext cx="1433513" cy="1601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7"/>
          <p:cNvSpPr>
            <a:spLocks noChangeShapeType="1"/>
          </p:cNvSpPr>
          <p:nvPr/>
        </p:nvSpPr>
        <p:spPr bwMode="auto">
          <a:xfrm flipH="1">
            <a:off x="5953125" y="5170487"/>
            <a:ext cx="8794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8"/>
          <p:cNvSpPr>
            <a:spLocks noChangeShapeType="1"/>
          </p:cNvSpPr>
          <p:nvPr/>
        </p:nvSpPr>
        <p:spPr bwMode="auto">
          <a:xfrm>
            <a:off x="5953125" y="5170487"/>
            <a:ext cx="0" cy="261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9"/>
          <p:cNvSpPr>
            <a:spLocks noChangeShapeType="1"/>
          </p:cNvSpPr>
          <p:nvPr/>
        </p:nvSpPr>
        <p:spPr bwMode="auto">
          <a:xfrm>
            <a:off x="5659438" y="477837"/>
            <a:ext cx="1433513" cy="2298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0"/>
          <p:cNvSpPr>
            <a:spLocks noChangeShapeType="1"/>
          </p:cNvSpPr>
          <p:nvPr/>
        </p:nvSpPr>
        <p:spPr bwMode="auto">
          <a:xfrm>
            <a:off x="6197600" y="1339850"/>
            <a:ext cx="0" cy="3557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1"/>
          <p:cNvSpPr>
            <a:spLocks noChangeShapeType="1"/>
          </p:cNvSpPr>
          <p:nvPr/>
        </p:nvSpPr>
        <p:spPr bwMode="auto">
          <a:xfrm flipV="1">
            <a:off x="5953125" y="4897437"/>
            <a:ext cx="244475" cy="273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2"/>
          <p:cNvSpPr>
            <a:spLocks noChangeShapeType="1"/>
          </p:cNvSpPr>
          <p:nvPr/>
        </p:nvSpPr>
        <p:spPr bwMode="auto">
          <a:xfrm>
            <a:off x="6197600" y="4897437"/>
            <a:ext cx="6350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3"/>
          <p:cNvSpPr>
            <a:spLocks noChangeShapeType="1"/>
          </p:cNvSpPr>
          <p:nvPr/>
        </p:nvSpPr>
        <p:spPr bwMode="auto">
          <a:xfrm flipV="1">
            <a:off x="5659438" y="5432425"/>
            <a:ext cx="293688" cy="392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4"/>
          <p:cNvSpPr>
            <a:spLocks noChangeShapeType="1"/>
          </p:cNvSpPr>
          <p:nvPr/>
        </p:nvSpPr>
        <p:spPr bwMode="auto">
          <a:xfrm flipH="1" flipV="1">
            <a:off x="7581900" y="5432425"/>
            <a:ext cx="125413" cy="392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5"/>
          <p:cNvSpPr>
            <a:spLocks noChangeShapeType="1"/>
          </p:cNvSpPr>
          <p:nvPr/>
        </p:nvSpPr>
        <p:spPr bwMode="auto">
          <a:xfrm flipH="1">
            <a:off x="2867025" y="2776537"/>
            <a:ext cx="42259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6"/>
          <p:cNvSpPr>
            <a:spLocks noChangeShapeType="1"/>
          </p:cNvSpPr>
          <p:nvPr/>
        </p:nvSpPr>
        <p:spPr bwMode="auto">
          <a:xfrm flipH="1">
            <a:off x="2860675" y="1339850"/>
            <a:ext cx="31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7"/>
          <p:cNvSpPr>
            <a:spLocks noChangeShapeType="1"/>
          </p:cNvSpPr>
          <p:nvPr/>
        </p:nvSpPr>
        <p:spPr bwMode="auto">
          <a:xfrm flipH="1">
            <a:off x="2860675" y="2776537"/>
            <a:ext cx="31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8"/>
          <p:cNvSpPr>
            <a:spLocks noChangeShapeType="1"/>
          </p:cNvSpPr>
          <p:nvPr/>
        </p:nvSpPr>
        <p:spPr bwMode="auto">
          <a:xfrm>
            <a:off x="2867025" y="1546225"/>
            <a:ext cx="0" cy="360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9"/>
          <p:cNvSpPr>
            <a:spLocks noChangeShapeType="1"/>
          </p:cNvSpPr>
          <p:nvPr/>
        </p:nvSpPr>
        <p:spPr bwMode="auto">
          <a:xfrm flipV="1">
            <a:off x="2867025" y="2209800"/>
            <a:ext cx="0" cy="360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70"/>
          <p:cNvSpPr>
            <a:spLocks/>
          </p:cNvSpPr>
          <p:nvPr/>
        </p:nvSpPr>
        <p:spPr bwMode="auto">
          <a:xfrm>
            <a:off x="2833687" y="1339850"/>
            <a:ext cx="68263" cy="206375"/>
          </a:xfrm>
          <a:custGeom>
            <a:avLst/>
            <a:gdLst>
              <a:gd name="T0" fmla="*/ 0 w 86"/>
              <a:gd name="T1" fmla="*/ 259 h 259"/>
              <a:gd name="T2" fmla="*/ 86 w 86"/>
              <a:gd name="T3" fmla="*/ 259 h 259"/>
              <a:gd name="T4" fmla="*/ 42 w 86"/>
              <a:gd name="T5" fmla="*/ 0 h 259"/>
              <a:gd name="T6" fmla="*/ 0 w 86"/>
              <a:gd name="T7" fmla="*/ 259 h 259"/>
            </a:gdLst>
            <a:ahLst/>
            <a:cxnLst>
              <a:cxn ang="0">
                <a:pos x="T0" y="T1"/>
              </a:cxn>
              <a:cxn ang="0">
                <a:pos x="T2" y="T3"/>
              </a:cxn>
              <a:cxn ang="0">
                <a:pos x="T4" y="T5"/>
              </a:cxn>
              <a:cxn ang="0">
                <a:pos x="T6" y="T7"/>
              </a:cxn>
            </a:cxnLst>
            <a:rect l="0" t="0" r="r" b="b"/>
            <a:pathLst>
              <a:path w="86" h="259">
                <a:moveTo>
                  <a:pt x="0" y="259"/>
                </a:moveTo>
                <a:lnTo>
                  <a:pt x="86" y="259"/>
                </a:lnTo>
                <a:lnTo>
                  <a:pt x="42" y="0"/>
                </a:lnTo>
                <a:lnTo>
                  <a:pt x="0" y="2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1"/>
          <p:cNvSpPr>
            <a:spLocks/>
          </p:cNvSpPr>
          <p:nvPr/>
        </p:nvSpPr>
        <p:spPr bwMode="auto">
          <a:xfrm>
            <a:off x="2833687" y="2570162"/>
            <a:ext cx="68263" cy="206375"/>
          </a:xfrm>
          <a:custGeom>
            <a:avLst/>
            <a:gdLst>
              <a:gd name="T0" fmla="*/ 0 w 86"/>
              <a:gd name="T1" fmla="*/ 0 h 259"/>
              <a:gd name="T2" fmla="*/ 86 w 86"/>
              <a:gd name="T3" fmla="*/ 0 h 259"/>
              <a:gd name="T4" fmla="*/ 42 w 86"/>
              <a:gd name="T5" fmla="*/ 259 h 259"/>
              <a:gd name="T6" fmla="*/ 0 w 86"/>
              <a:gd name="T7" fmla="*/ 0 h 259"/>
            </a:gdLst>
            <a:ahLst/>
            <a:cxnLst>
              <a:cxn ang="0">
                <a:pos x="T0" y="T1"/>
              </a:cxn>
              <a:cxn ang="0">
                <a:pos x="T2" y="T3"/>
              </a:cxn>
              <a:cxn ang="0">
                <a:pos x="T4" y="T5"/>
              </a:cxn>
              <a:cxn ang="0">
                <a:pos x="T6" y="T7"/>
              </a:cxn>
            </a:cxnLst>
            <a:rect l="0" t="0" r="r" b="b"/>
            <a:pathLst>
              <a:path w="86" h="259">
                <a:moveTo>
                  <a:pt x="0" y="0"/>
                </a:moveTo>
                <a:lnTo>
                  <a:pt x="86" y="0"/>
                </a:lnTo>
                <a:lnTo>
                  <a:pt x="42" y="25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72"/>
          <p:cNvSpPr>
            <a:spLocks noChangeArrowheads="1"/>
          </p:cNvSpPr>
          <p:nvPr/>
        </p:nvSpPr>
        <p:spPr bwMode="auto">
          <a:xfrm rot="16200000">
            <a:off x="2670175" y="1795462"/>
            <a:ext cx="4540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Arial" panose="020B0604020202020204" pitchFamily="34" charset="0"/>
              </a:rPr>
              <a:t>35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Line 73"/>
          <p:cNvSpPr>
            <a:spLocks noChangeShapeType="1"/>
          </p:cNvSpPr>
          <p:nvPr/>
        </p:nvSpPr>
        <p:spPr bwMode="auto">
          <a:xfrm flipH="1">
            <a:off x="2860675" y="3895725"/>
            <a:ext cx="31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4"/>
          <p:cNvSpPr>
            <a:spLocks noChangeShapeType="1"/>
          </p:cNvSpPr>
          <p:nvPr/>
        </p:nvSpPr>
        <p:spPr bwMode="auto">
          <a:xfrm flipH="1">
            <a:off x="2860675" y="6357937"/>
            <a:ext cx="31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5"/>
          <p:cNvSpPr>
            <a:spLocks noChangeShapeType="1"/>
          </p:cNvSpPr>
          <p:nvPr/>
        </p:nvSpPr>
        <p:spPr bwMode="auto">
          <a:xfrm>
            <a:off x="2867025" y="4102100"/>
            <a:ext cx="0" cy="874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6"/>
          <p:cNvSpPr>
            <a:spLocks noChangeShapeType="1"/>
          </p:cNvSpPr>
          <p:nvPr/>
        </p:nvSpPr>
        <p:spPr bwMode="auto">
          <a:xfrm flipV="1">
            <a:off x="2867025" y="5278437"/>
            <a:ext cx="0" cy="876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77"/>
          <p:cNvSpPr>
            <a:spLocks/>
          </p:cNvSpPr>
          <p:nvPr/>
        </p:nvSpPr>
        <p:spPr bwMode="auto">
          <a:xfrm>
            <a:off x="2833687" y="3895725"/>
            <a:ext cx="68263" cy="206375"/>
          </a:xfrm>
          <a:custGeom>
            <a:avLst/>
            <a:gdLst>
              <a:gd name="T0" fmla="*/ 0 w 86"/>
              <a:gd name="T1" fmla="*/ 259 h 259"/>
              <a:gd name="T2" fmla="*/ 86 w 86"/>
              <a:gd name="T3" fmla="*/ 259 h 259"/>
              <a:gd name="T4" fmla="*/ 42 w 86"/>
              <a:gd name="T5" fmla="*/ 0 h 259"/>
              <a:gd name="T6" fmla="*/ 0 w 86"/>
              <a:gd name="T7" fmla="*/ 259 h 259"/>
            </a:gdLst>
            <a:ahLst/>
            <a:cxnLst>
              <a:cxn ang="0">
                <a:pos x="T0" y="T1"/>
              </a:cxn>
              <a:cxn ang="0">
                <a:pos x="T2" y="T3"/>
              </a:cxn>
              <a:cxn ang="0">
                <a:pos x="T4" y="T5"/>
              </a:cxn>
              <a:cxn ang="0">
                <a:pos x="T6" y="T7"/>
              </a:cxn>
            </a:cxnLst>
            <a:rect l="0" t="0" r="r" b="b"/>
            <a:pathLst>
              <a:path w="86" h="259">
                <a:moveTo>
                  <a:pt x="0" y="259"/>
                </a:moveTo>
                <a:lnTo>
                  <a:pt x="86" y="259"/>
                </a:lnTo>
                <a:lnTo>
                  <a:pt x="42" y="0"/>
                </a:lnTo>
                <a:lnTo>
                  <a:pt x="0" y="2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8"/>
          <p:cNvSpPr>
            <a:spLocks/>
          </p:cNvSpPr>
          <p:nvPr/>
        </p:nvSpPr>
        <p:spPr bwMode="auto">
          <a:xfrm>
            <a:off x="2833687" y="6154737"/>
            <a:ext cx="68263" cy="203200"/>
          </a:xfrm>
          <a:custGeom>
            <a:avLst/>
            <a:gdLst>
              <a:gd name="T0" fmla="*/ 0 w 86"/>
              <a:gd name="T1" fmla="*/ 0 h 258"/>
              <a:gd name="T2" fmla="*/ 86 w 86"/>
              <a:gd name="T3" fmla="*/ 0 h 258"/>
              <a:gd name="T4" fmla="*/ 42 w 86"/>
              <a:gd name="T5" fmla="*/ 258 h 258"/>
              <a:gd name="T6" fmla="*/ 0 w 86"/>
              <a:gd name="T7" fmla="*/ 0 h 258"/>
            </a:gdLst>
            <a:ahLst/>
            <a:cxnLst>
              <a:cxn ang="0">
                <a:pos x="T0" y="T1"/>
              </a:cxn>
              <a:cxn ang="0">
                <a:pos x="T2" y="T3"/>
              </a:cxn>
              <a:cxn ang="0">
                <a:pos x="T4" y="T5"/>
              </a:cxn>
              <a:cxn ang="0">
                <a:pos x="T6" y="T7"/>
              </a:cxn>
            </a:cxnLst>
            <a:rect l="0" t="0" r="r" b="b"/>
            <a:pathLst>
              <a:path w="86" h="258">
                <a:moveTo>
                  <a:pt x="0" y="0"/>
                </a:moveTo>
                <a:lnTo>
                  <a:pt x="86" y="0"/>
                </a:lnTo>
                <a:lnTo>
                  <a:pt x="42" y="25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9"/>
          <p:cNvSpPr>
            <a:spLocks noChangeArrowheads="1"/>
          </p:cNvSpPr>
          <p:nvPr/>
        </p:nvSpPr>
        <p:spPr bwMode="auto">
          <a:xfrm rot="16200000">
            <a:off x="2670175" y="4867275"/>
            <a:ext cx="4540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Arial" panose="020B0604020202020204" pitchFamily="34" charset="0"/>
              </a:rPr>
              <a:t>60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TextBox 82"/>
          <p:cNvSpPr txBox="1"/>
          <p:nvPr/>
        </p:nvSpPr>
        <p:spPr>
          <a:xfrm>
            <a:off x="8940232" y="1154906"/>
            <a:ext cx="624115" cy="369332"/>
          </a:xfrm>
          <a:prstGeom prst="rect">
            <a:avLst/>
          </a:prstGeom>
          <a:noFill/>
        </p:spPr>
        <p:txBody>
          <a:bodyPr wrap="square" rtlCol="0">
            <a:spAutoFit/>
          </a:bodyPr>
          <a:lstStyle/>
          <a:p>
            <a:r>
              <a:rPr lang="en-US" dirty="0"/>
              <a:t>PP</a:t>
            </a:r>
          </a:p>
        </p:txBody>
      </p:sp>
      <p:sp>
        <p:nvSpPr>
          <p:cNvPr id="84" name="TextBox 83"/>
          <p:cNvSpPr txBox="1"/>
          <p:nvPr/>
        </p:nvSpPr>
        <p:spPr>
          <a:xfrm>
            <a:off x="8931161" y="3709862"/>
            <a:ext cx="624115" cy="369332"/>
          </a:xfrm>
          <a:prstGeom prst="rect">
            <a:avLst/>
          </a:prstGeom>
          <a:noFill/>
        </p:spPr>
        <p:txBody>
          <a:bodyPr wrap="square" rtlCol="0">
            <a:spAutoFit/>
          </a:bodyPr>
          <a:lstStyle/>
          <a:p>
            <a:r>
              <a:rPr lang="en-US" dirty="0"/>
              <a:t>HL</a:t>
            </a:r>
          </a:p>
        </p:txBody>
      </p:sp>
      <p:sp>
        <p:nvSpPr>
          <p:cNvPr id="85" name="TextBox 84"/>
          <p:cNvSpPr txBox="1"/>
          <p:nvPr/>
        </p:nvSpPr>
        <p:spPr>
          <a:xfrm>
            <a:off x="8931161" y="6166076"/>
            <a:ext cx="624115" cy="369332"/>
          </a:xfrm>
          <a:prstGeom prst="rect">
            <a:avLst/>
          </a:prstGeom>
          <a:noFill/>
        </p:spPr>
        <p:txBody>
          <a:bodyPr wrap="square" rtlCol="0">
            <a:spAutoFit/>
          </a:bodyPr>
          <a:lstStyle/>
          <a:p>
            <a:r>
              <a:rPr lang="en-US" dirty="0"/>
              <a:t>GL</a:t>
            </a:r>
          </a:p>
        </p:txBody>
      </p:sp>
      <p:sp>
        <p:nvSpPr>
          <p:cNvPr id="86" name="TextBox 85"/>
          <p:cNvSpPr txBox="1"/>
          <p:nvPr/>
        </p:nvSpPr>
        <p:spPr>
          <a:xfrm>
            <a:off x="6735762" y="2748416"/>
            <a:ext cx="624115" cy="369332"/>
          </a:xfrm>
          <a:prstGeom prst="rect">
            <a:avLst/>
          </a:prstGeom>
          <a:noFill/>
        </p:spPr>
        <p:txBody>
          <a:bodyPr wrap="square" rtlCol="0">
            <a:spAutoFit/>
          </a:bodyPr>
          <a:lstStyle/>
          <a:p>
            <a:r>
              <a:rPr lang="en-US" dirty="0"/>
              <a:t>SP</a:t>
            </a:r>
          </a:p>
        </p:txBody>
      </p:sp>
      <p:sp>
        <p:nvSpPr>
          <p:cNvPr id="87" name="TextBox 86"/>
          <p:cNvSpPr txBox="1"/>
          <p:nvPr/>
        </p:nvSpPr>
        <p:spPr>
          <a:xfrm>
            <a:off x="6655028" y="3550041"/>
            <a:ext cx="624115" cy="369332"/>
          </a:xfrm>
          <a:prstGeom prst="rect">
            <a:avLst/>
          </a:prstGeom>
          <a:noFill/>
        </p:spPr>
        <p:txBody>
          <a:bodyPr wrap="square" rtlCol="0">
            <a:spAutoFit/>
          </a:bodyPr>
          <a:lstStyle/>
          <a:p>
            <a:r>
              <a:rPr lang="en-US" dirty="0"/>
              <a:t>VP</a:t>
            </a:r>
          </a:p>
        </p:txBody>
      </p:sp>
      <p:cxnSp>
        <p:nvCxnSpPr>
          <p:cNvPr id="89" name="Straight Connector 88"/>
          <p:cNvCxnSpPr/>
          <p:nvPr/>
        </p:nvCxnSpPr>
        <p:spPr>
          <a:xfrm flipV="1">
            <a:off x="5659438" y="5824537"/>
            <a:ext cx="0" cy="533399"/>
          </a:xfrm>
          <a:prstGeom prst="line">
            <a:avLst/>
          </a:prstGeom>
        </p:spPr>
        <p:style>
          <a:lnRef idx="1">
            <a:schemeClr val="dk1"/>
          </a:lnRef>
          <a:fillRef idx="0">
            <a:schemeClr val="dk1"/>
          </a:fillRef>
          <a:effectRef idx="0">
            <a:schemeClr val="dk1"/>
          </a:effectRef>
          <a:fontRef idx="minor">
            <a:schemeClr val="tx1"/>
          </a:fontRef>
        </p:style>
      </p:cxnSp>
      <p:pic>
        <p:nvPicPr>
          <p:cNvPr id="88" name="Picture 8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7630" y="109537"/>
            <a:ext cx="2923345" cy="2835141"/>
          </a:xfrm>
          <a:prstGeom prst="rect">
            <a:avLst/>
          </a:prstGeom>
        </p:spPr>
      </p:pic>
    </p:spTree>
    <p:extLst>
      <p:ext uri="{BB962C8B-B14F-4D97-AF65-F5344CB8AC3E}">
        <p14:creationId xmlns:p14="http://schemas.microsoft.com/office/powerpoint/2010/main" val="281736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1000"/>
                                        <p:tgtEl>
                                          <p:spTgt spid="13"/>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1000"/>
                                        <p:tgtEl>
                                          <p:spTgt spid="12"/>
                                        </p:tgtEl>
                                      </p:cBhvr>
                                    </p:animEffect>
                                  </p:childTnLst>
                                </p:cTn>
                              </p:par>
                            </p:childTnLst>
                          </p:cTn>
                        </p:par>
                        <p:par>
                          <p:cTn id="21" fill="hold">
                            <p:stCondLst>
                              <p:cond delay="2000"/>
                            </p:stCondLst>
                            <p:childTnLst>
                              <p:par>
                                <p:cTn id="22" presetID="22" presetClass="entr" presetSubtype="1"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1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up)">
                                      <p:cBhvr>
                                        <p:cTn id="29" dur="1000"/>
                                        <p:tgtEl>
                                          <p:spTgt spid="18"/>
                                        </p:tgtEl>
                                      </p:cBhvr>
                                    </p:animEffect>
                                  </p:childTnLst>
                                </p:cTn>
                              </p:par>
                            </p:childTnLst>
                          </p:cTn>
                        </p:par>
                        <p:par>
                          <p:cTn id="30" fill="hold">
                            <p:stCondLst>
                              <p:cond delay="1000"/>
                            </p:stCondLst>
                            <p:childTnLst>
                              <p:par>
                                <p:cTn id="31" presetID="22" presetClass="entr" presetSubtype="4"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down)">
                                      <p:cBhvr>
                                        <p:cTn id="33" dur="10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right)">
                                      <p:cBhvr>
                                        <p:cTn id="38" dur="1000"/>
                                        <p:tgtEl>
                                          <p:spTgt spid="20"/>
                                        </p:tgtEl>
                                      </p:cBhvr>
                                    </p:animEffect>
                                  </p:childTnLst>
                                </p:cTn>
                              </p:par>
                            </p:childTnLst>
                          </p:cTn>
                        </p:par>
                        <p:par>
                          <p:cTn id="39" fill="hold">
                            <p:stCondLst>
                              <p:cond delay="1000"/>
                            </p:stCondLst>
                            <p:childTnLst>
                              <p:par>
                                <p:cTn id="40" presetID="22" presetClass="entr" presetSubtype="4"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1000"/>
                                        <p:tgtEl>
                                          <p:spTgt spid="15"/>
                                        </p:tgtEl>
                                      </p:cBhvr>
                                    </p:animEffect>
                                  </p:childTnLst>
                                </p:cTn>
                              </p:par>
                            </p:childTnLst>
                          </p:cTn>
                        </p:par>
                        <p:par>
                          <p:cTn id="43" fill="hold">
                            <p:stCondLst>
                              <p:cond delay="2000"/>
                            </p:stCondLst>
                            <p:childTnLst>
                              <p:par>
                                <p:cTn id="44" presetID="22" presetClass="entr" presetSubtype="8"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10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right)">
                                      <p:cBhvr>
                                        <p:cTn id="51" dur="1000"/>
                                        <p:tgtEl>
                                          <p:spTgt spid="16"/>
                                        </p:tgtEl>
                                      </p:cBhvr>
                                    </p:animEffect>
                                  </p:childTnLst>
                                </p:cTn>
                              </p:par>
                            </p:childTnLst>
                          </p:cTn>
                        </p:par>
                        <p:par>
                          <p:cTn id="52" fill="hold">
                            <p:stCondLst>
                              <p:cond delay="1000"/>
                            </p:stCondLst>
                            <p:childTnLst>
                              <p:par>
                                <p:cTn id="53" presetID="22" presetClass="entr" presetSubtype="2"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right)">
                                      <p:cBhvr>
                                        <p:cTn id="55" dur="10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wipe(left)">
                                      <p:cBhvr>
                                        <p:cTn id="60" dur="1000"/>
                                        <p:tgtEl>
                                          <p:spTgt spid="6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500"/>
                                        <p:tgtEl>
                                          <p:spTgt spid="7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fade">
                                      <p:cBhvr>
                                        <p:cTn id="67" dur="500"/>
                                        <p:tgtEl>
                                          <p:spTgt spid="7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fade">
                                      <p:cBhvr>
                                        <p:cTn id="73" dur="500"/>
                                        <p:tgtEl>
                                          <p:spTgt spid="7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fade">
                                      <p:cBhvr>
                                        <p:cTn id="76" dur="500"/>
                                        <p:tgtEl>
                                          <p:spTgt spid="7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up)">
                                      <p:cBhvr>
                                        <p:cTn id="81" dur="1000"/>
                                        <p:tgtEl>
                                          <p:spTgt spid="31"/>
                                        </p:tgtEl>
                                      </p:cBhvr>
                                    </p:animEffect>
                                  </p:childTnLst>
                                </p:cTn>
                              </p:par>
                            </p:childTnLst>
                          </p:cTn>
                        </p:par>
                        <p:par>
                          <p:cTn id="82" fill="hold">
                            <p:stCondLst>
                              <p:cond delay="1000"/>
                            </p:stCondLst>
                            <p:childTnLst>
                              <p:par>
                                <p:cTn id="83" presetID="10" presetClass="entr" presetSubtype="0" fill="hold" grpId="0" nodeType="after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wipe(left)">
                                      <p:cBhvr>
                                        <p:cTn id="90" dur="1000"/>
                                        <p:tgtEl>
                                          <p:spTgt spid="9"/>
                                        </p:tgtEl>
                                      </p:cBhvr>
                                    </p:animEffect>
                                  </p:childTnLst>
                                </p:cTn>
                              </p:par>
                            </p:childTnLst>
                          </p:cTn>
                        </p:par>
                        <p:par>
                          <p:cTn id="91" fill="hold">
                            <p:stCondLst>
                              <p:cond delay="1000"/>
                            </p:stCondLst>
                            <p:childTnLst>
                              <p:par>
                                <p:cTn id="92" presetID="10" presetClass="entr" presetSubtype="0" fill="hold" grpId="0"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fade">
                                      <p:cBhvr>
                                        <p:cTn id="94" dur="500"/>
                                        <p:tgtEl>
                                          <p:spTgt spid="8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wipe(left)">
                                      <p:cBhvr>
                                        <p:cTn id="99" dur="1000"/>
                                        <p:tgtEl>
                                          <p:spTgt spid="10"/>
                                        </p:tgtEl>
                                      </p:cBhvr>
                                    </p:animEffect>
                                  </p:childTnLst>
                                </p:cTn>
                              </p:par>
                            </p:childTnLst>
                          </p:cTn>
                        </p:par>
                        <p:par>
                          <p:cTn id="100" fill="hold">
                            <p:stCondLst>
                              <p:cond delay="1000"/>
                            </p:stCondLst>
                            <p:childTnLst>
                              <p:par>
                                <p:cTn id="101" presetID="10" presetClass="entr" presetSubtype="0" fill="hold" grpId="0" nodeType="afterEffect">
                                  <p:stCondLst>
                                    <p:cond delay="0"/>
                                  </p:stCondLst>
                                  <p:childTnLst>
                                    <p:set>
                                      <p:cBhvr>
                                        <p:cTn id="102" dur="1" fill="hold">
                                          <p:stCondLst>
                                            <p:cond delay="0"/>
                                          </p:stCondLst>
                                        </p:cTn>
                                        <p:tgtEl>
                                          <p:spTgt spid="85"/>
                                        </p:tgtEl>
                                        <p:attrNameLst>
                                          <p:attrName>style.visibility</p:attrName>
                                        </p:attrNameLst>
                                      </p:cBhvr>
                                      <p:to>
                                        <p:strVal val="visible"/>
                                      </p:to>
                                    </p:set>
                                    <p:animEffect transition="in" filter="fade">
                                      <p:cBhvr>
                                        <p:cTn id="103" dur="500"/>
                                        <p:tgtEl>
                                          <p:spTgt spid="85"/>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81"/>
                                        </p:tgtEl>
                                        <p:attrNameLst>
                                          <p:attrName>style.visibility</p:attrName>
                                        </p:attrNameLst>
                                      </p:cBhvr>
                                      <p:to>
                                        <p:strVal val="visible"/>
                                      </p:to>
                                    </p:set>
                                    <p:animEffect transition="in" filter="fade">
                                      <p:cBhvr>
                                        <p:cTn id="108" dur="500"/>
                                        <p:tgtEl>
                                          <p:spTgt spid="8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9"/>
                                        </p:tgtEl>
                                        <p:attrNameLst>
                                          <p:attrName>style.visibility</p:attrName>
                                        </p:attrNameLst>
                                      </p:cBhvr>
                                      <p:to>
                                        <p:strVal val="visible"/>
                                      </p:to>
                                    </p:set>
                                    <p:animEffect transition="in" filter="fade">
                                      <p:cBhvr>
                                        <p:cTn id="111" dur="500"/>
                                        <p:tgtEl>
                                          <p:spTgt spid="7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82"/>
                                        </p:tgtEl>
                                        <p:attrNameLst>
                                          <p:attrName>style.visibility</p:attrName>
                                        </p:attrNameLst>
                                      </p:cBhvr>
                                      <p:to>
                                        <p:strVal val="visible"/>
                                      </p:to>
                                    </p:set>
                                    <p:animEffect transition="in" filter="fade">
                                      <p:cBhvr>
                                        <p:cTn id="114" dur="500"/>
                                        <p:tgtEl>
                                          <p:spTgt spid="82"/>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78"/>
                                        </p:tgtEl>
                                        <p:attrNameLst>
                                          <p:attrName>style.visibility</p:attrName>
                                        </p:attrNameLst>
                                      </p:cBhvr>
                                      <p:to>
                                        <p:strVal val="visible"/>
                                      </p:to>
                                    </p:set>
                                    <p:animEffect transition="in" filter="fade">
                                      <p:cBhvr>
                                        <p:cTn id="117" dur="500"/>
                                        <p:tgtEl>
                                          <p:spTgt spid="7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80"/>
                                        </p:tgtEl>
                                        <p:attrNameLst>
                                          <p:attrName>style.visibility</p:attrName>
                                        </p:attrNameLst>
                                      </p:cBhvr>
                                      <p:to>
                                        <p:strVal val="visible"/>
                                      </p:to>
                                    </p:set>
                                    <p:animEffect transition="in" filter="fade">
                                      <p:cBhvr>
                                        <p:cTn id="120" dur="500"/>
                                        <p:tgtEl>
                                          <p:spTgt spid="80"/>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1" fill="hold" grpId="0" nodeType="clickEffect">
                                  <p:stCondLst>
                                    <p:cond delay="0"/>
                                  </p:stCondLst>
                                  <p:childTnLst>
                                    <p:set>
                                      <p:cBhvr>
                                        <p:cTn id="124" dur="1" fill="hold">
                                          <p:stCondLst>
                                            <p:cond delay="0"/>
                                          </p:stCondLst>
                                        </p:cTn>
                                        <p:tgtEl>
                                          <p:spTgt spid="34"/>
                                        </p:tgtEl>
                                        <p:attrNameLst>
                                          <p:attrName>style.visibility</p:attrName>
                                        </p:attrNameLst>
                                      </p:cBhvr>
                                      <p:to>
                                        <p:strVal val="visible"/>
                                      </p:to>
                                    </p:set>
                                    <p:animEffect transition="in" filter="wipe(up)">
                                      <p:cBhvr>
                                        <p:cTn id="125" dur="1000"/>
                                        <p:tgtEl>
                                          <p:spTgt spid="34"/>
                                        </p:tgtEl>
                                      </p:cBhvr>
                                    </p:animEffect>
                                  </p:childTnLst>
                                </p:cTn>
                              </p:par>
                            </p:childTnLst>
                          </p:cTn>
                        </p:par>
                        <p:par>
                          <p:cTn id="126" fill="hold">
                            <p:stCondLst>
                              <p:cond delay="1000"/>
                            </p:stCondLst>
                            <p:childTnLst>
                              <p:par>
                                <p:cTn id="127" presetID="10" presetClass="entr" presetSubtype="0" fill="hold" grpId="0" nodeType="afterEffect">
                                  <p:stCondLst>
                                    <p:cond delay="0"/>
                                  </p:stCondLst>
                                  <p:childTnLst>
                                    <p:set>
                                      <p:cBhvr>
                                        <p:cTn id="128" dur="1" fill="hold">
                                          <p:stCondLst>
                                            <p:cond delay="0"/>
                                          </p:stCondLst>
                                        </p:cTn>
                                        <p:tgtEl>
                                          <p:spTgt spid="87"/>
                                        </p:tgtEl>
                                        <p:attrNameLst>
                                          <p:attrName>style.visibility</p:attrName>
                                        </p:attrNameLst>
                                      </p:cBhvr>
                                      <p:to>
                                        <p:strVal val="visible"/>
                                      </p:to>
                                    </p:set>
                                    <p:animEffect transition="in" filter="fade">
                                      <p:cBhvr>
                                        <p:cTn id="129" dur="500"/>
                                        <p:tgtEl>
                                          <p:spTgt spid="87"/>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1" fill="hold" grpId="0" nodeType="clickEffect">
                                  <p:stCondLst>
                                    <p:cond delay="0"/>
                                  </p:stCondLst>
                                  <p:childTnLst>
                                    <p:set>
                                      <p:cBhvr>
                                        <p:cTn id="133" dur="1" fill="hold">
                                          <p:stCondLst>
                                            <p:cond delay="0"/>
                                          </p:stCondLst>
                                        </p:cTn>
                                        <p:tgtEl>
                                          <p:spTgt spid="30"/>
                                        </p:tgtEl>
                                        <p:attrNameLst>
                                          <p:attrName>style.visibility</p:attrName>
                                        </p:attrNameLst>
                                      </p:cBhvr>
                                      <p:to>
                                        <p:strVal val="visible"/>
                                      </p:to>
                                    </p:set>
                                    <p:animEffect transition="in" filter="wipe(up)">
                                      <p:cBhvr>
                                        <p:cTn id="134" dur="1000"/>
                                        <p:tgtEl>
                                          <p:spTgt spid="30"/>
                                        </p:tgtEl>
                                      </p:cBhvr>
                                    </p:animEffect>
                                  </p:childTnLst>
                                </p:cTn>
                              </p:par>
                              <p:par>
                                <p:cTn id="135" presetID="22" presetClass="entr" presetSubtype="1" fill="hold" grpId="0" nodeType="withEffect">
                                  <p:stCondLst>
                                    <p:cond delay="0"/>
                                  </p:stCondLst>
                                  <p:childTnLst>
                                    <p:set>
                                      <p:cBhvr>
                                        <p:cTn id="136" dur="1" fill="hold">
                                          <p:stCondLst>
                                            <p:cond delay="0"/>
                                          </p:stCondLst>
                                        </p:cTn>
                                        <p:tgtEl>
                                          <p:spTgt spid="21"/>
                                        </p:tgtEl>
                                        <p:attrNameLst>
                                          <p:attrName>style.visibility</p:attrName>
                                        </p:attrNameLst>
                                      </p:cBhvr>
                                      <p:to>
                                        <p:strVal val="visible"/>
                                      </p:to>
                                    </p:set>
                                    <p:animEffect transition="in" filter="wipe(up)">
                                      <p:cBhvr>
                                        <p:cTn id="137" dur="1000"/>
                                        <p:tgtEl>
                                          <p:spTgt spid="21"/>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22"/>
                                        </p:tgtEl>
                                        <p:attrNameLst>
                                          <p:attrName>style.visibility</p:attrName>
                                        </p:attrNameLst>
                                      </p:cBhvr>
                                      <p:to>
                                        <p:strVal val="visible"/>
                                      </p:to>
                                    </p:set>
                                    <p:animEffect transition="in" filter="wipe(down)">
                                      <p:cBhvr>
                                        <p:cTn id="142" dur="1000"/>
                                        <p:tgtEl>
                                          <p:spTgt spid="22"/>
                                        </p:tgtEl>
                                      </p:cBhvr>
                                    </p:animEffect>
                                  </p:childTnLst>
                                </p:cTn>
                              </p:par>
                            </p:childTnLst>
                          </p:cTn>
                        </p:par>
                        <p:par>
                          <p:cTn id="143" fill="hold">
                            <p:stCondLst>
                              <p:cond delay="1000"/>
                            </p:stCondLst>
                            <p:childTnLst>
                              <p:par>
                                <p:cTn id="144" presetID="22" presetClass="entr" presetSubtype="2" fill="hold" grpId="0" nodeType="afterEffect">
                                  <p:stCondLst>
                                    <p:cond delay="0"/>
                                  </p:stCondLst>
                                  <p:childTnLst>
                                    <p:set>
                                      <p:cBhvr>
                                        <p:cTn id="145" dur="1" fill="hold">
                                          <p:stCondLst>
                                            <p:cond delay="0"/>
                                          </p:stCondLst>
                                        </p:cTn>
                                        <p:tgtEl>
                                          <p:spTgt spid="23"/>
                                        </p:tgtEl>
                                        <p:attrNameLst>
                                          <p:attrName>style.visibility</p:attrName>
                                        </p:attrNameLst>
                                      </p:cBhvr>
                                      <p:to>
                                        <p:strVal val="visible"/>
                                      </p:to>
                                    </p:set>
                                    <p:animEffect transition="in" filter="wipe(right)">
                                      <p:cBhvr>
                                        <p:cTn id="146" dur="1000"/>
                                        <p:tgtEl>
                                          <p:spTgt spid="23"/>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2" fill="hold" grpId="0" nodeType="clickEffect">
                                  <p:stCondLst>
                                    <p:cond delay="0"/>
                                  </p:stCondLst>
                                  <p:childTnLst>
                                    <p:set>
                                      <p:cBhvr>
                                        <p:cTn id="150" dur="1" fill="hold">
                                          <p:stCondLst>
                                            <p:cond delay="0"/>
                                          </p:stCondLst>
                                        </p:cTn>
                                        <p:tgtEl>
                                          <p:spTgt spid="24"/>
                                        </p:tgtEl>
                                        <p:attrNameLst>
                                          <p:attrName>style.visibility</p:attrName>
                                        </p:attrNameLst>
                                      </p:cBhvr>
                                      <p:to>
                                        <p:strVal val="visible"/>
                                      </p:to>
                                    </p:set>
                                    <p:animEffect transition="in" filter="wipe(right)">
                                      <p:cBhvr>
                                        <p:cTn id="151" dur="1000"/>
                                        <p:tgtEl>
                                          <p:spTgt spid="24"/>
                                        </p:tgtEl>
                                      </p:cBhvr>
                                    </p:animEffect>
                                  </p:childTnLst>
                                </p:cTn>
                              </p:par>
                            </p:childTnLst>
                          </p:cTn>
                        </p:par>
                        <p:par>
                          <p:cTn id="152" fill="hold">
                            <p:stCondLst>
                              <p:cond delay="1000"/>
                            </p:stCondLst>
                            <p:childTnLst>
                              <p:par>
                                <p:cTn id="153" presetID="22" presetClass="entr" presetSubtype="1" fill="hold" grpId="0" nodeType="afterEffect">
                                  <p:stCondLst>
                                    <p:cond delay="0"/>
                                  </p:stCondLst>
                                  <p:childTnLst>
                                    <p:set>
                                      <p:cBhvr>
                                        <p:cTn id="154" dur="1" fill="hold">
                                          <p:stCondLst>
                                            <p:cond delay="0"/>
                                          </p:stCondLst>
                                        </p:cTn>
                                        <p:tgtEl>
                                          <p:spTgt spid="25"/>
                                        </p:tgtEl>
                                        <p:attrNameLst>
                                          <p:attrName>style.visibility</p:attrName>
                                        </p:attrNameLst>
                                      </p:cBhvr>
                                      <p:to>
                                        <p:strVal val="visible"/>
                                      </p:to>
                                    </p:set>
                                    <p:animEffect transition="in" filter="wipe(up)">
                                      <p:cBhvr>
                                        <p:cTn id="155" dur="1000"/>
                                        <p:tgtEl>
                                          <p:spTgt spid="25"/>
                                        </p:tgtEl>
                                      </p:cBhvr>
                                    </p:animEffect>
                                  </p:childTnLst>
                                </p:cTn>
                              </p:par>
                            </p:childTnLst>
                          </p:cTn>
                        </p:par>
                        <p:par>
                          <p:cTn id="156" fill="hold">
                            <p:stCondLst>
                              <p:cond delay="2000"/>
                            </p:stCondLst>
                            <p:childTnLst>
                              <p:par>
                                <p:cTn id="157" presetID="22" presetClass="entr" presetSubtype="2" fill="hold" grpId="0" nodeType="afterEffect">
                                  <p:stCondLst>
                                    <p:cond delay="0"/>
                                  </p:stCondLst>
                                  <p:childTnLst>
                                    <p:set>
                                      <p:cBhvr>
                                        <p:cTn id="158" dur="1" fill="hold">
                                          <p:stCondLst>
                                            <p:cond delay="0"/>
                                          </p:stCondLst>
                                        </p:cTn>
                                        <p:tgtEl>
                                          <p:spTgt spid="26"/>
                                        </p:tgtEl>
                                        <p:attrNameLst>
                                          <p:attrName>style.visibility</p:attrName>
                                        </p:attrNameLst>
                                      </p:cBhvr>
                                      <p:to>
                                        <p:strVal val="visible"/>
                                      </p:to>
                                    </p:set>
                                    <p:animEffect transition="in" filter="wipe(right)">
                                      <p:cBhvr>
                                        <p:cTn id="159" dur="1000"/>
                                        <p:tgtEl>
                                          <p:spTgt spid="26"/>
                                        </p:tgtEl>
                                      </p:cBhvr>
                                    </p:animEffect>
                                  </p:childTnLst>
                                </p:cTn>
                              </p:par>
                            </p:childTnLst>
                          </p:cTn>
                        </p:par>
                        <p:par>
                          <p:cTn id="160" fill="hold">
                            <p:stCondLst>
                              <p:cond delay="3000"/>
                            </p:stCondLst>
                            <p:childTnLst>
                              <p:par>
                                <p:cTn id="161" presetID="22" presetClass="entr" presetSubtype="1" fill="hold" nodeType="afterEffect">
                                  <p:stCondLst>
                                    <p:cond delay="0"/>
                                  </p:stCondLst>
                                  <p:childTnLst>
                                    <p:set>
                                      <p:cBhvr>
                                        <p:cTn id="162" dur="1" fill="hold">
                                          <p:stCondLst>
                                            <p:cond delay="0"/>
                                          </p:stCondLst>
                                        </p:cTn>
                                        <p:tgtEl>
                                          <p:spTgt spid="89"/>
                                        </p:tgtEl>
                                        <p:attrNameLst>
                                          <p:attrName>style.visibility</p:attrName>
                                        </p:attrNameLst>
                                      </p:cBhvr>
                                      <p:to>
                                        <p:strVal val="visible"/>
                                      </p:to>
                                    </p:set>
                                    <p:animEffect transition="in" filter="wipe(up)">
                                      <p:cBhvr>
                                        <p:cTn id="163" dur="1000"/>
                                        <p:tgtEl>
                                          <p:spTgt spid="89"/>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1" fill="hold" grpId="0" nodeType="clickEffect">
                                  <p:stCondLst>
                                    <p:cond delay="0"/>
                                  </p:stCondLst>
                                  <p:childTnLst>
                                    <p:set>
                                      <p:cBhvr>
                                        <p:cTn id="167" dur="1" fill="hold">
                                          <p:stCondLst>
                                            <p:cond delay="0"/>
                                          </p:stCondLst>
                                        </p:cTn>
                                        <p:tgtEl>
                                          <p:spTgt spid="28"/>
                                        </p:tgtEl>
                                        <p:attrNameLst>
                                          <p:attrName>style.visibility</p:attrName>
                                        </p:attrNameLst>
                                      </p:cBhvr>
                                      <p:to>
                                        <p:strVal val="visible"/>
                                      </p:to>
                                    </p:set>
                                    <p:animEffect transition="in" filter="wipe(up)">
                                      <p:cBhvr>
                                        <p:cTn id="168" dur="500"/>
                                        <p:tgtEl>
                                          <p:spTgt spid="28"/>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2" fill="hold" grpId="0" nodeType="clickEffect">
                                  <p:stCondLst>
                                    <p:cond delay="0"/>
                                  </p:stCondLst>
                                  <p:childTnLst>
                                    <p:set>
                                      <p:cBhvr>
                                        <p:cTn id="172" dur="1" fill="hold">
                                          <p:stCondLst>
                                            <p:cond delay="0"/>
                                          </p:stCondLst>
                                        </p:cTn>
                                        <p:tgtEl>
                                          <p:spTgt spid="29"/>
                                        </p:tgtEl>
                                        <p:attrNameLst>
                                          <p:attrName>style.visibility</p:attrName>
                                        </p:attrNameLst>
                                      </p:cBhvr>
                                      <p:to>
                                        <p:strVal val="visible"/>
                                      </p:to>
                                    </p:set>
                                    <p:animEffect transition="in" filter="wipe(right)">
                                      <p:cBhvr>
                                        <p:cTn id="173" dur="500"/>
                                        <p:tgtEl>
                                          <p:spTgt spid="29"/>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1" fill="hold" grpId="0" nodeType="clickEffect">
                                  <p:stCondLst>
                                    <p:cond delay="0"/>
                                  </p:stCondLst>
                                  <p:childTnLst>
                                    <p:set>
                                      <p:cBhvr>
                                        <p:cTn id="177" dur="1" fill="hold">
                                          <p:stCondLst>
                                            <p:cond delay="0"/>
                                          </p:stCondLst>
                                        </p:cTn>
                                        <p:tgtEl>
                                          <p:spTgt spid="32"/>
                                        </p:tgtEl>
                                        <p:attrNameLst>
                                          <p:attrName>style.visibility</p:attrName>
                                        </p:attrNameLst>
                                      </p:cBhvr>
                                      <p:to>
                                        <p:strVal val="visible"/>
                                      </p:to>
                                    </p:set>
                                    <p:animEffect transition="in" filter="wipe(up)">
                                      <p:cBhvr>
                                        <p:cTn id="178" dur="1000"/>
                                        <p:tgtEl>
                                          <p:spTgt spid="32"/>
                                        </p:tgtEl>
                                      </p:cBhvr>
                                    </p:animEffect>
                                  </p:childTnLst>
                                </p:cTn>
                              </p:par>
                            </p:childTnLst>
                          </p:cTn>
                        </p:par>
                        <p:par>
                          <p:cTn id="179" fill="hold">
                            <p:stCondLst>
                              <p:cond delay="1000"/>
                            </p:stCondLst>
                            <p:childTnLst>
                              <p:par>
                                <p:cTn id="180" presetID="22" presetClass="entr" presetSubtype="1" fill="hold" grpId="0" nodeType="afterEffect">
                                  <p:stCondLst>
                                    <p:cond delay="0"/>
                                  </p:stCondLst>
                                  <p:childTnLst>
                                    <p:set>
                                      <p:cBhvr>
                                        <p:cTn id="181" dur="1" fill="hold">
                                          <p:stCondLst>
                                            <p:cond delay="0"/>
                                          </p:stCondLst>
                                        </p:cTn>
                                        <p:tgtEl>
                                          <p:spTgt spid="33"/>
                                        </p:tgtEl>
                                        <p:attrNameLst>
                                          <p:attrName>style.visibility</p:attrName>
                                        </p:attrNameLst>
                                      </p:cBhvr>
                                      <p:to>
                                        <p:strVal val="visible"/>
                                      </p:to>
                                    </p:set>
                                    <p:animEffect transition="in" filter="wipe(up)">
                                      <p:cBhvr>
                                        <p:cTn id="182" dur="1000"/>
                                        <p:tgtEl>
                                          <p:spTgt spid="33"/>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4" fill="hold" grpId="0" nodeType="clickEffect">
                                  <p:stCondLst>
                                    <p:cond delay="0"/>
                                  </p:stCondLst>
                                  <p:childTnLst>
                                    <p:set>
                                      <p:cBhvr>
                                        <p:cTn id="186" dur="1" fill="hold">
                                          <p:stCondLst>
                                            <p:cond delay="0"/>
                                          </p:stCondLst>
                                        </p:cTn>
                                        <p:tgtEl>
                                          <p:spTgt spid="35"/>
                                        </p:tgtEl>
                                        <p:attrNameLst>
                                          <p:attrName>style.visibility</p:attrName>
                                        </p:attrNameLst>
                                      </p:cBhvr>
                                      <p:to>
                                        <p:strVal val="visible"/>
                                      </p:to>
                                    </p:set>
                                    <p:animEffect transition="in" filter="wipe(down)">
                                      <p:cBhvr>
                                        <p:cTn id="187" dur="1000"/>
                                        <p:tgtEl>
                                          <p:spTgt spid="35"/>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1" fill="hold" grpId="0" nodeType="clickEffect">
                                  <p:stCondLst>
                                    <p:cond delay="0"/>
                                  </p:stCondLst>
                                  <p:childTnLst>
                                    <p:set>
                                      <p:cBhvr>
                                        <p:cTn id="191" dur="1" fill="hold">
                                          <p:stCondLst>
                                            <p:cond delay="0"/>
                                          </p:stCondLst>
                                        </p:cTn>
                                        <p:tgtEl>
                                          <p:spTgt spid="36"/>
                                        </p:tgtEl>
                                        <p:attrNameLst>
                                          <p:attrName>style.visibility</p:attrName>
                                        </p:attrNameLst>
                                      </p:cBhvr>
                                      <p:to>
                                        <p:strVal val="visible"/>
                                      </p:to>
                                    </p:set>
                                    <p:animEffect transition="in" filter="wipe(up)">
                                      <p:cBhvr>
                                        <p:cTn id="192" dur="1000"/>
                                        <p:tgtEl>
                                          <p:spTgt spid="36"/>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4" fill="hold" grpId="0" nodeType="clickEffect">
                                  <p:stCondLst>
                                    <p:cond delay="0"/>
                                  </p:stCondLst>
                                  <p:childTnLst>
                                    <p:set>
                                      <p:cBhvr>
                                        <p:cTn id="196" dur="1" fill="hold">
                                          <p:stCondLst>
                                            <p:cond delay="0"/>
                                          </p:stCondLst>
                                        </p:cTn>
                                        <p:tgtEl>
                                          <p:spTgt spid="39"/>
                                        </p:tgtEl>
                                        <p:attrNameLst>
                                          <p:attrName>style.visibility</p:attrName>
                                        </p:attrNameLst>
                                      </p:cBhvr>
                                      <p:to>
                                        <p:strVal val="visible"/>
                                      </p:to>
                                    </p:set>
                                    <p:animEffect transition="in" filter="wipe(down)">
                                      <p:cBhvr>
                                        <p:cTn id="197" dur="1000"/>
                                        <p:tgtEl>
                                          <p:spTgt spid="39"/>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4" fill="hold" grpId="0" nodeType="clickEffect">
                                  <p:stCondLst>
                                    <p:cond delay="0"/>
                                  </p:stCondLst>
                                  <p:childTnLst>
                                    <p:set>
                                      <p:cBhvr>
                                        <p:cTn id="201" dur="1" fill="hold">
                                          <p:stCondLst>
                                            <p:cond delay="0"/>
                                          </p:stCondLst>
                                        </p:cTn>
                                        <p:tgtEl>
                                          <p:spTgt spid="51"/>
                                        </p:tgtEl>
                                        <p:attrNameLst>
                                          <p:attrName>style.visibility</p:attrName>
                                        </p:attrNameLst>
                                      </p:cBhvr>
                                      <p:to>
                                        <p:strVal val="visible"/>
                                      </p:to>
                                    </p:set>
                                    <p:animEffect transition="in" filter="wipe(down)">
                                      <p:cBhvr>
                                        <p:cTn id="202" dur="1000"/>
                                        <p:tgtEl>
                                          <p:spTgt spid="51"/>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1" fill="hold" grpId="0" nodeType="clickEffect">
                                  <p:stCondLst>
                                    <p:cond delay="0"/>
                                  </p:stCondLst>
                                  <p:childTnLst>
                                    <p:set>
                                      <p:cBhvr>
                                        <p:cTn id="206" dur="1" fill="hold">
                                          <p:stCondLst>
                                            <p:cond delay="0"/>
                                          </p:stCondLst>
                                        </p:cTn>
                                        <p:tgtEl>
                                          <p:spTgt spid="37"/>
                                        </p:tgtEl>
                                        <p:attrNameLst>
                                          <p:attrName>style.visibility</p:attrName>
                                        </p:attrNameLst>
                                      </p:cBhvr>
                                      <p:to>
                                        <p:strVal val="visible"/>
                                      </p:to>
                                    </p:set>
                                    <p:animEffect transition="in" filter="wipe(up)">
                                      <p:cBhvr>
                                        <p:cTn id="207" dur="1000"/>
                                        <p:tgtEl>
                                          <p:spTgt spid="37"/>
                                        </p:tgtEl>
                                      </p:cBhvr>
                                    </p:animEffect>
                                  </p:childTnLst>
                                </p:cTn>
                              </p:par>
                            </p:childTnLst>
                          </p:cTn>
                        </p:par>
                        <p:par>
                          <p:cTn id="208" fill="hold">
                            <p:stCondLst>
                              <p:cond delay="1000"/>
                            </p:stCondLst>
                            <p:childTnLst>
                              <p:par>
                                <p:cTn id="209" presetID="22" presetClass="entr" presetSubtype="1" fill="hold" grpId="0" nodeType="afterEffect">
                                  <p:stCondLst>
                                    <p:cond delay="0"/>
                                  </p:stCondLst>
                                  <p:childTnLst>
                                    <p:set>
                                      <p:cBhvr>
                                        <p:cTn id="210" dur="1" fill="hold">
                                          <p:stCondLst>
                                            <p:cond delay="0"/>
                                          </p:stCondLst>
                                        </p:cTn>
                                        <p:tgtEl>
                                          <p:spTgt spid="38"/>
                                        </p:tgtEl>
                                        <p:attrNameLst>
                                          <p:attrName>style.visibility</p:attrName>
                                        </p:attrNameLst>
                                      </p:cBhvr>
                                      <p:to>
                                        <p:strVal val="visible"/>
                                      </p:to>
                                    </p:set>
                                    <p:animEffect transition="in" filter="wipe(up)">
                                      <p:cBhvr>
                                        <p:cTn id="211" dur="1000"/>
                                        <p:tgtEl>
                                          <p:spTgt spid="38"/>
                                        </p:tgtEl>
                                      </p:cBhvr>
                                    </p:animEffect>
                                  </p:childTnLst>
                                </p:cTn>
                              </p:par>
                            </p:childTnLst>
                          </p:cTn>
                        </p:par>
                        <p:par>
                          <p:cTn id="212" fill="hold">
                            <p:stCondLst>
                              <p:cond delay="2000"/>
                            </p:stCondLst>
                            <p:childTnLst>
                              <p:par>
                                <p:cTn id="213" presetID="22" presetClass="entr" presetSubtype="1" fill="hold" grpId="0" nodeType="afterEffect">
                                  <p:stCondLst>
                                    <p:cond delay="0"/>
                                  </p:stCondLst>
                                  <p:childTnLst>
                                    <p:set>
                                      <p:cBhvr>
                                        <p:cTn id="214" dur="1" fill="hold">
                                          <p:stCondLst>
                                            <p:cond delay="0"/>
                                          </p:stCondLst>
                                        </p:cTn>
                                        <p:tgtEl>
                                          <p:spTgt spid="42"/>
                                        </p:tgtEl>
                                        <p:attrNameLst>
                                          <p:attrName>style.visibility</p:attrName>
                                        </p:attrNameLst>
                                      </p:cBhvr>
                                      <p:to>
                                        <p:strVal val="visible"/>
                                      </p:to>
                                    </p:set>
                                    <p:animEffect transition="in" filter="wipe(up)">
                                      <p:cBhvr>
                                        <p:cTn id="215" dur="1000"/>
                                        <p:tgtEl>
                                          <p:spTgt spid="42"/>
                                        </p:tgtEl>
                                      </p:cBhvr>
                                    </p:animEffect>
                                  </p:childTnLst>
                                </p:cTn>
                              </p:par>
                            </p:childTnLst>
                          </p:cTn>
                        </p:par>
                      </p:childTnLst>
                    </p:cTn>
                  </p:par>
                  <p:par>
                    <p:cTn id="216" fill="hold">
                      <p:stCondLst>
                        <p:cond delay="indefinite"/>
                      </p:stCondLst>
                      <p:childTnLst>
                        <p:par>
                          <p:cTn id="217" fill="hold">
                            <p:stCondLst>
                              <p:cond delay="0"/>
                            </p:stCondLst>
                            <p:childTnLst>
                              <p:par>
                                <p:cTn id="218" presetID="22" presetClass="entr" presetSubtype="1" fill="hold" grpId="0" nodeType="clickEffect">
                                  <p:stCondLst>
                                    <p:cond delay="0"/>
                                  </p:stCondLst>
                                  <p:childTnLst>
                                    <p:set>
                                      <p:cBhvr>
                                        <p:cTn id="219" dur="1" fill="hold">
                                          <p:stCondLst>
                                            <p:cond delay="0"/>
                                          </p:stCondLst>
                                        </p:cTn>
                                        <p:tgtEl>
                                          <p:spTgt spid="40"/>
                                        </p:tgtEl>
                                        <p:attrNameLst>
                                          <p:attrName>style.visibility</p:attrName>
                                        </p:attrNameLst>
                                      </p:cBhvr>
                                      <p:to>
                                        <p:strVal val="visible"/>
                                      </p:to>
                                    </p:set>
                                    <p:animEffect transition="in" filter="wipe(up)">
                                      <p:cBhvr>
                                        <p:cTn id="220" dur="1000"/>
                                        <p:tgtEl>
                                          <p:spTgt spid="40"/>
                                        </p:tgtEl>
                                      </p:cBhvr>
                                    </p:animEffect>
                                  </p:childTnLst>
                                </p:cTn>
                              </p:par>
                            </p:childTnLst>
                          </p:cTn>
                        </p:par>
                      </p:childTnLst>
                    </p:cTn>
                  </p:par>
                  <p:par>
                    <p:cTn id="221" fill="hold">
                      <p:stCondLst>
                        <p:cond delay="indefinite"/>
                      </p:stCondLst>
                      <p:childTnLst>
                        <p:par>
                          <p:cTn id="222" fill="hold">
                            <p:stCondLst>
                              <p:cond delay="0"/>
                            </p:stCondLst>
                            <p:childTnLst>
                              <p:par>
                                <p:cTn id="223" presetID="22" presetClass="entr" presetSubtype="1" fill="hold" grpId="0" nodeType="clickEffect">
                                  <p:stCondLst>
                                    <p:cond delay="0"/>
                                  </p:stCondLst>
                                  <p:childTnLst>
                                    <p:set>
                                      <p:cBhvr>
                                        <p:cTn id="224" dur="1" fill="hold">
                                          <p:stCondLst>
                                            <p:cond delay="0"/>
                                          </p:stCondLst>
                                        </p:cTn>
                                        <p:tgtEl>
                                          <p:spTgt spid="41"/>
                                        </p:tgtEl>
                                        <p:attrNameLst>
                                          <p:attrName>style.visibility</p:attrName>
                                        </p:attrNameLst>
                                      </p:cBhvr>
                                      <p:to>
                                        <p:strVal val="visible"/>
                                      </p:to>
                                    </p:set>
                                    <p:animEffect transition="in" filter="wipe(up)">
                                      <p:cBhvr>
                                        <p:cTn id="225" dur="1000"/>
                                        <p:tgtEl>
                                          <p:spTgt spid="41"/>
                                        </p:tgtEl>
                                      </p:cBhvr>
                                    </p:animEffect>
                                  </p:childTnLst>
                                </p:cTn>
                              </p:par>
                            </p:childTnLst>
                          </p:cTn>
                        </p:par>
                      </p:childTnLst>
                    </p:cTn>
                  </p:par>
                  <p:par>
                    <p:cTn id="226" fill="hold">
                      <p:stCondLst>
                        <p:cond delay="indefinite"/>
                      </p:stCondLst>
                      <p:childTnLst>
                        <p:par>
                          <p:cTn id="227" fill="hold">
                            <p:stCondLst>
                              <p:cond delay="0"/>
                            </p:stCondLst>
                            <p:childTnLst>
                              <p:par>
                                <p:cTn id="228" presetID="22" presetClass="entr" presetSubtype="1" fill="hold" grpId="0" nodeType="clickEffect">
                                  <p:stCondLst>
                                    <p:cond delay="0"/>
                                  </p:stCondLst>
                                  <p:childTnLst>
                                    <p:set>
                                      <p:cBhvr>
                                        <p:cTn id="229" dur="1" fill="hold">
                                          <p:stCondLst>
                                            <p:cond delay="0"/>
                                          </p:stCondLst>
                                        </p:cTn>
                                        <p:tgtEl>
                                          <p:spTgt spid="43"/>
                                        </p:tgtEl>
                                        <p:attrNameLst>
                                          <p:attrName>style.visibility</p:attrName>
                                        </p:attrNameLst>
                                      </p:cBhvr>
                                      <p:to>
                                        <p:strVal val="visible"/>
                                      </p:to>
                                    </p:set>
                                    <p:animEffect transition="in" filter="wipe(up)">
                                      <p:cBhvr>
                                        <p:cTn id="230" dur="1000"/>
                                        <p:tgtEl>
                                          <p:spTgt spid="43"/>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4" fill="hold" grpId="0" nodeType="clickEffect">
                                  <p:stCondLst>
                                    <p:cond delay="0"/>
                                  </p:stCondLst>
                                  <p:childTnLst>
                                    <p:set>
                                      <p:cBhvr>
                                        <p:cTn id="234" dur="1" fill="hold">
                                          <p:stCondLst>
                                            <p:cond delay="0"/>
                                          </p:stCondLst>
                                        </p:cTn>
                                        <p:tgtEl>
                                          <p:spTgt spid="45"/>
                                        </p:tgtEl>
                                        <p:attrNameLst>
                                          <p:attrName>style.visibility</p:attrName>
                                        </p:attrNameLst>
                                      </p:cBhvr>
                                      <p:to>
                                        <p:strVal val="visible"/>
                                      </p:to>
                                    </p:set>
                                    <p:animEffect transition="in" filter="wipe(down)">
                                      <p:cBhvr>
                                        <p:cTn id="235" dur="1000"/>
                                        <p:tgtEl>
                                          <p:spTgt spid="45"/>
                                        </p:tgtEl>
                                      </p:cBhvr>
                                    </p:animEffect>
                                  </p:childTnLst>
                                </p:cTn>
                              </p:par>
                            </p:childTnLst>
                          </p:cTn>
                        </p:par>
                      </p:childTnLst>
                    </p:cTn>
                  </p:par>
                  <p:par>
                    <p:cTn id="236" fill="hold">
                      <p:stCondLst>
                        <p:cond delay="indefinite"/>
                      </p:stCondLst>
                      <p:childTnLst>
                        <p:par>
                          <p:cTn id="237" fill="hold">
                            <p:stCondLst>
                              <p:cond delay="0"/>
                            </p:stCondLst>
                            <p:childTnLst>
                              <p:par>
                                <p:cTn id="238" presetID="22" presetClass="entr" presetSubtype="2" fill="hold" grpId="0" nodeType="clickEffect">
                                  <p:stCondLst>
                                    <p:cond delay="0"/>
                                  </p:stCondLst>
                                  <p:childTnLst>
                                    <p:set>
                                      <p:cBhvr>
                                        <p:cTn id="239" dur="1" fill="hold">
                                          <p:stCondLst>
                                            <p:cond delay="0"/>
                                          </p:stCondLst>
                                        </p:cTn>
                                        <p:tgtEl>
                                          <p:spTgt spid="44"/>
                                        </p:tgtEl>
                                        <p:attrNameLst>
                                          <p:attrName>style.visibility</p:attrName>
                                        </p:attrNameLst>
                                      </p:cBhvr>
                                      <p:to>
                                        <p:strVal val="visible"/>
                                      </p:to>
                                    </p:set>
                                    <p:animEffect transition="in" filter="wipe(right)">
                                      <p:cBhvr>
                                        <p:cTn id="240" dur="1000"/>
                                        <p:tgtEl>
                                          <p:spTgt spid="44"/>
                                        </p:tgtEl>
                                      </p:cBhvr>
                                    </p:animEffect>
                                  </p:childTnLst>
                                </p:cTn>
                              </p:par>
                            </p:childTnLst>
                          </p:cTn>
                        </p:par>
                      </p:childTnLst>
                    </p:cTn>
                  </p:par>
                  <p:par>
                    <p:cTn id="241" fill="hold">
                      <p:stCondLst>
                        <p:cond delay="indefinite"/>
                      </p:stCondLst>
                      <p:childTnLst>
                        <p:par>
                          <p:cTn id="242" fill="hold">
                            <p:stCondLst>
                              <p:cond delay="0"/>
                            </p:stCondLst>
                            <p:childTnLst>
                              <p:par>
                                <p:cTn id="243" presetID="22" presetClass="entr" presetSubtype="1" fill="hold" grpId="0" nodeType="clickEffect">
                                  <p:stCondLst>
                                    <p:cond delay="0"/>
                                  </p:stCondLst>
                                  <p:childTnLst>
                                    <p:set>
                                      <p:cBhvr>
                                        <p:cTn id="244" dur="1" fill="hold">
                                          <p:stCondLst>
                                            <p:cond delay="0"/>
                                          </p:stCondLst>
                                        </p:cTn>
                                        <p:tgtEl>
                                          <p:spTgt spid="49"/>
                                        </p:tgtEl>
                                        <p:attrNameLst>
                                          <p:attrName>style.visibility</p:attrName>
                                        </p:attrNameLst>
                                      </p:cBhvr>
                                      <p:to>
                                        <p:strVal val="visible"/>
                                      </p:to>
                                    </p:set>
                                    <p:animEffect transition="in" filter="wipe(up)">
                                      <p:cBhvr>
                                        <p:cTn id="245" dur="1000"/>
                                        <p:tgtEl>
                                          <p:spTgt spid="49"/>
                                        </p:tgtEl>
                                      </p:cBhvr>
                                    </p:animEffect>
                                  </p:childTnLst>
                                </p:cTn>
                              </p:par>
                            </p:childTnLst>
                          </p:cTn>
                        </p:par>
                      </p:childTnLst>
                    </p:cTn>
                  </p:par>
                  <p:par>
                    <p:cTn id="246" fill="hold">
                      <p:stCondLst>
                        <p:cond delay="indefinite"/>
                      </p:stCondLst>
                      <p:childTnLst>
                        <p:par>
                          <p:cTn id="247" fill="hold">
                            <p:stCondLst>
                              <p:cond delay="0"/>
                            </p:stCondLst>
                            <p:childTnLst>
                              <p:par>
                                <p:cTn id="248" presetID="22" presetClass="entr" presetSubtype="1" fill="hold" grpId="0" nodeType="clickEffect">
                                  <p:stCondLst>
                                    <p:cond delay="0"/>
                                  </p:stCondLst>
                                  <p:childTnLst>
                                    <p:set>
                                      <p:cBhvr>
                                        <p:cTn id="249" dur="1" fill="hold">
                                          <p:stCondLst>
                                            <p:cond delay="0"/>
                                          </p:stCondLst>
                                        </p:cTn>
                                        <p:tgtEl>
                                          <p:spTgt spid="50"/>
                                        </p:tgtEl>
                                        <p:attrNameLst>
                                          <p:attrName>style.visibility</p:attrName>
                                        </p:attrNameLst>
                                      </p:cBhvr>
                                      <p:to>
                                        <p:strVal val="visible"/>
                                      </p:to>
                                    </p:set>
                                    <p:animEffect transition="in" filter="wipe(up)">
                                      <p:cBhvr>
                                        <p:cTn id="250" dur="1000"/>
                                        <p:tgtEl>
                                          <p:spTgt spid="50"/>
                                        </p:tgtEl>
                                      </p:cBhvr>
                                    </p:animEffect>
                                  </p:childTnLst>
                                </p:cTn>
                              </p:par>
                            </p:childTnLst>
                          </p:cTn>
                        </p:par>
                      </p:childTnLst>
                    </p:cTn>
                  </p:par>
                  <p:par>
                    <p:cTn id="251" fill="hold">
                      <p:stCondLst>
                        <p:cond delay="indefinite"/>
                      </p:stCondLst>
                      <p:childTnLst>
                        <p:par>
                          <p:cTn id="252" fill="hold">
                            <p:stCondLst>
                              <p:cond delay="0"/>
                            </p:stCondLst>
                            <p:childTnLst>
                              <p:par>
                                <p:cTn id="253" presetID="22" presetClass="entr" presetSubtype="1" fill="hold" grpId="0" nodeType="clickEffect">
                                  <p:stCondLst>
                                    <p:cond delay="0"/>
                                  </p:stCondLst>
                                  <p:childTnLst>
                                    <p:set>
                                      <p:cBhvr>
                                        <p:cTn id="254" dur="1" fill="hold">
                                          <p:stCondLst>
                                            <p:cond delay="0"/>
                                          </p:stCondLst>
                                        </p:cTn>
                                        <p:tgtEl>
                                          <p:spTgt spid="53"/>
                                        </p:tgtEl>
                                        <p:attrNameLst>
                                          <p:attrName>style.visibility</p:attrName>
                                        </p:attrNameLst>
                                      </p:cBhvr>
                                      <p:to>
                                        <p:strVal val="visible"/>
                                      </p:to>
                                    </p:set>
                                    <p:animEffect transition="in" filter="wipe(up)">
                                      <p:cBhvr>
                                        <p:cTn id="255" dur="1000"/>
                                        <p:tgtEl>
                                          <p:spTgt spid="53"/>
                                        </p:tgtEl>
                                      </p:cBhvr>
                                    </p:animEffect>
                                  </p:childTnLst>
                                </p:cTn>
                              </p:par>
                            </p:childTnLst>
                          </p:cTn>
                        </p:par>
                        <p:par>
                          <p:cTn id="256" fill="hold">
                            <p:stCondLst>
                              <p:cond delay="1000"/>
                            </p:stCondLst>
                            <p:childTnLst>
                              <p:par>
                                <p:cTn id="257" presetID="22" presetClass="entr" presetSubtype="1" fill="hold" grpId="0" nodeType="afterEffect">
                                  <p:stCondLst>
                                    <p:cond delay="0"/>
                                  </p:stCondLst>
                                  <p:childTnLst>
                                    <p:set>
                                      <p:cBhvr>
                                        <p:cTn id="258" dur="1" fill="hold">
                                          <p:stCondLst>
                                            <p:cond delay="0"/>
                                          </p:stCondLst>
                                        </p:cTn>
                                        <p:tgtEl>
                                          <p:spTgt spid="67"/>
                                        </p:tgtEl>
                                        <p:attrNameLst>
                                          <p:attrName>style.visibility</p:attrName>
                                        </p:attrNameLst>
                                      </p:cBhvr>
                                      <p:to>
                                        <p:strVal val="visible"/>
                                      </p:to>
                                    </p:set>
                                    <p:animEffect transition="in" filter="wipe(up)">
                                      <p:cBhvr>
                                        <p:cTn id="259" dur="1000"/>
                                        <p:tgtEl>
                                          <p:spTgt spid="67"/>
                                        </p:tgtEl>
                                      </p:cBhvr>
                                    </p:animEffect>
                                  </p:childTnLst>
                                </p:cTn>
                              </p:par>
                            </p:childTnLst>
                          </p:cTn>
                        </p:par>
                      </p:childTnLst>
                    </p:cTn>
                  </p:par>
                  <p:par>
                    <p:cTn id="260" fill="hold">
                      <p:stCondLst>
                        <p:cond delay="indefinite"/>
                      </p:stCondLst>
                      <p:childTnLst>
                        <p:par>
                          <p:cTn id="261" fill="hold">
                            <p:stCondLst>
                              <p:cond delay="0"/>
                            </p:stCondLst>
                            <p:childTnLst>
                              <p:par>
                                <p:cTn id="262" presetID="22" presetClass="entr" presetSubtype="4" fill="hold" grpId="0" nodeType="clickEffect">
                                  <p:stCondLst>
                                    <p:cond delay="0"/>
                                  </p:stCondLst>
                                  <p:childTnLst>
                                    <p:set>
                                      <p:cBhvr>
                                        <p:cTn id="263" dur="1" fill="hold">
                                          <p:stCondLst>
                                            <p:cond delay="0"/>
                                          </p:stCondLst>
                                        </p:cTn>
                                        <p:tgtEl>
                                          <p:spTgt spid="46"/>
                                        </p:tgtEl>
                                        <p:attrNameLst>
                                          <p:attrName>style.visibility</p:attrName>
                                        </p:attrNameLst>
                                      </p:cBhvr>
                                      <p:to>
                                        <p:strVal val="visible"/>
                                      </p:to>
                                    </p:set>
                                    <p:animEffect transition="in" filter="wipe(down)">
                                      <p:cBhvr>
                                        <p:cTn id="264" dur="1000"/>
                                        <p:tgtEl>
                                          <p:spTgt spid="46"/>
                                        </p:tgtEl>
                                      </p:cBhvr>
                                    </p:animEffect>
                                  </p:childTnLst>
                                </p:cTn>
                              </p:par>
                            </p:childTnLst>
                          </p:cTn>
                        </p:par>
                        <p:par>
                          <p:cTn id="265" fill="hold">
                            <p:stCondLst>
                              <p:cond delay="1000"/>
                            </p:stCondLst>
                            <p:childTnLst>
                              <p:par>
                                <p:cTn id="266" presetID="22" presetClass="entr" presetSubtype="4" fill="hold" grpId="0" nodeType="afterEffect">
                                  <p:stCondLst>
                                    <p:cond delay="0"/>
                                  </p:stCondLst>
                                  <p:childTnLst>
                                    <p:set>
                                      <p:cBhvr>
                                        <p:cTn id="267" dur="1" fill="hold">
                                          <p:stCondLst>
                                            <p:cond delay="0"/>
                                          </p:stCondLst>
                                        </p:cTn>
                                        <p:tgtEl>
                                          <p:spTgt spid="56"/>
                                        </p:tgtEl>
                                        <p:attrNameLst>
                                          <p:attrName>style.visibility</p:attrName>
                                        </p:attrNameLst>
                                      </p:cBhvr>
                                      <p:to>
                                        <p:strVal val="visible"/>
                                      </p:to>
                                    </p:set>
                                    <p:animEffect transition="in" filter="wipe(down)">
                                      <p:cBhvr>
                                        <p:cTn id="268" dur="1000"/>
                                        <p:tgtEl>
                                          <p:spTgt spid="56"/>
                                        </p:tgtEl>
                                      </p:cBhvr>
                                    </p:animEffect>
                                  </p:childTnLst>
                                </p:cTn>
                              </p:par>
                            </p:childTnLst>
                          </p:cTn>
                        </p:par>
                        <p:par>
                          <p:cTn id="269" fill="hold">
                            <p:stCondLst>
                              <p:cond delay="2000"/>
                            </p:stCondLst>
                            <p:childTnLst>
                              <p:par>
                                <p:cTn id="270" presetID="22" presetClass="entr" presetSubtype="4" fill="hold" grpId="0" nodeType="afterEffect">
                                  <p:stCondLst>
                                    <p:cond delay="0"/>
                                  </p:stCondLst>
                                  <p:childTnLst>
                                    <p:set>
                                      <p:cBhvr>
                                        <p:cTn id="271" dur="1" fill="hold">
                                          <p:stCondLst>
                                            <p:cond delay="0"/>
                                          </p:stCondLst>
                                        </p:cTn>
                                        <p:tgtEl>
                                          <p:spTgt spid="54"/>
                                        </p:tgtEl>
                                        <p:attrNameLst>
                                          <p:attrName>style.visibility</p:attrName>
                                        </p:attrNameLst>
                                      </p:cBhvr>
                                      <p:to>
                                        <p:strVal val="visible"/>
                                      </p:to>
                                    </p:set>
                                    <p:animEffect transition="in" filter="wipe(down)">
                                      <p:cBhvr>
                                        <p:cTn id="272" dur="1000"/>
                                        <p:tgtEl>
                                          <p:spTgt spid="54"/>
                                        </p:tgtEl>
                                      </p:cBhvr>
                                    </p:animEffect>
                                  </p:childTnLst>
                                </p:cTn>
                              </p:par>
                            </p:childTnLst>
                          </p:cTn>
                        </p:par>
                      </p:childTnLst>
                    </p:cTn>
                  </p:par>
                  <p:par>
                    <p:cTn id="273" fill="hold">
                      <p:stCondLst>
                        <p:cond delay="indefinite"/>
                      </p:stCondLst>
                      <p:childTnLst>
                        <p:par>
                          <p:cTn id="274" fill="hold">
                            <p:stCondLst>
                              <p:cond delay="0"/>
                            </p:stCondLst>
                            <p:childTnLst>
                              <p:par>
                                <p:cTn id="275" presetID="22" presetClass="entr" presetSubtype="2" fill="hold" grpId="0" nodeType="clickEffect">
                                  <p:stCondLst>
                                    <p:cond delay="0"/>
                                  </p:stCondLst>
                                  <p:childTnLst>
                                    <p:set>
                                      <p:cBhvr>
                                        <p:cTn id="276" dur="1" fill="hold">
                                          <p:stCondLst>
                                            <p:cond delay="0"/>
                                          </p:stCondLst>
                                        </p:cTn>
                                        <p:tgtEl>
                                          <p:spTgt spid="48"/>
                                        </p:tgtEl>
                                        <p:attrNameLst>
                                          <p:attrName>style.visibility</p:attrName>
                                        </p:attrNameLst>
                                      </p:cBhvr>
                                      <p:to>
                                        <p:strVal val="visible"/>
                                      </p:to>
                                    </p:set>
                                    <p:animEffect transition="in" filter="wipe(right)">
                                      <p:cBhvr>
                                        <p:cTn id="277" dur="1000"/>
                                        <p:tgtEl>
                                          <p:spTgt spid="48"/>
                                        </p:tgtEl>
                                      </p:cBhvr>
                                    </p:animEffect>
                                  </p:childTnLst>
                                </p:cTn>
                              </p:par>
                            </p:childTnLst>
                          </p:cTn>
                        </p:par>
                        <p:par>
                          <p:cTn id="278" fill="hold">
                            <p:stCondLst>
                              <p:cond delay="1000"/>
                            </p:stCondLst>
                            <p:childTnLst>
                              <p:par>
                                <p:cTn id="279" presetID="22" presetClass="entr" presetSubtype="2" fill="hold" grpId="0" nodeType="afterEffect">
                                  <p:stCondLst>
                                    <p:cond delay="0"/>
                                  </p:stCondLst>
                                  <p:childTnLst>
                                    <p:set>
                                      <p:cBhvr>
                                        <p:cTn id="280" dur="1" fill="hold">
                                          <p:stCondLst>
                                            <p:cond delay="0"/>
                                          </p:stCondLst>
                                        </p:cTn>
                                        <p:tgtEl>
                                          <p:spTgt spid="47"/>
                                        </p:tgtEl>
                                        <p:attrNameLst>
                                          <p:attrName>style.visibility</p:attrName>
                                        </p:attrNameLst>
                                      </p:cBhvr>
                                      <p:to>
                                        <p:strVal val="visible"/>
                                      </p:to>
                                    </p:set>
                                    <p:animEffect transition="in" filter="wipe(right)">
                                      <p:cBhvr>
                                        <p:cTn id="281" dur="1000"/>
                                        <p:tgtEl>
                                          <p:spTgt spid="47"/>
                                        </p:tgtEl>
                                      </p:cBhvr>
                                    </p:animEffect>
                                  </p:childTnLst>
                                </p:cTn>
                              </p:par>
                            </p:childTnLst>
                          </p:cTn>
                        </p:par>
                      </p:childTnLst>
                    </p:cTn>
                  </p:par>
                  <p:par>
                    <p:cTn id="282" fill="hold">
                      <p:stCondLst>
                        <p:cond delay="indefinite"/>
                      </p:stCondLst>
                      <p:childTnLst>
                        <p:par>
                          <p:cTn id="283" fill="hold">
                            <p:stCondLst>
                              <p:cond delay="0"/>
                            </p:stCondLst>
                            <p:childTnLst>
                              <p:par>
                                <p:cTn id="284" presetID="22" presetClass="entr" presetSubtype="1" fill="hold" grpId="0" nodeType="clickEffect">
                                  <p:stCondLst>
                                    <p:cond delay="0"/>
                                  </p:stCondLst>
                                  <p:childTnLst>
                                    <p:set>
                                      <p:cBhvr>
                                        <p:cTn id="285" dur="1" fill="hold">
                                          <p:stCondLst>
                                            <p:cond delay="0"/>
                                          </p:stCondLst>
                                        </p:cTn>
                                        <p:tgtEl>
                                          <p:spTgt spid="52"/>
                                        </p:tgtEl>
                                        <p:attrNameLst>
                                          <p:attrName>style.visibility</p:attrName>
                                        </p:attrNameLst>
                                      </p:cBhvr>
                                      <p:to>
                                        <p:strVal val="visible"/>
                                      </p:to>
                                    </p:set>
                                    <p:animEffect transition="in" filter="wipe(up)">
                                      <p:cBhvr>
                                        <p:cTn id="286" dur="1000"/>
                                        <p:tgtEl>
                                          <p:spTgt spid="52"/>
                                        </p:tgtEl>
                                      </p:cBhvr>
                                    </p:animEffect>
                                  </p:childTnLst>
                                </p:cTn>
                              </p:par>
                            </p:childTnLst>
                          </p:cTn>
                        </p:par>
                      </p:childTnLst>
                    </p:cTn>
                  </p:par>
                  <p:par>
                    <p:cTn id="287" fill="hold">
                      <p:stCondLst>
                        <p:cond delay="indefinite"/>
                      </p:stCondLst>
                      <p:childTnLst>
                        <p:par>
                          <p:cTn id="288" fill="hold">
                            <p:stCondLst>
                              <p:cond delay="0"/>
                            </p:stCondLst>
                            <p:childTnLst>
                              <p:par>
                                <p:cTn id="289" presetID="22" presetClass="entr" presetSubtype="1" fill="hold" grpId="0" nodeType="clickEffect">
                                  <p:stCondLst>
                                    <p:cond delay="0"/>
                                  </p:stCondLst>
                                  <p:childTnLst>
                                    <p:set>
                                      <p:cBhvr>
                                        <p:cTn id="290" dur="1" fill="hold">
                                          <p:stCondLst>
                                            <p:cond delay="0"/>
                                          </p:stCondLst>
                                        </p:cTn>
                                        <p:tgtEl>
                                          <p:spTgt spid="57"/>
                                        </p:tgtEl>
                                        <p:attrNameLst>
                                          <p:attrName>style.visibility</p:attrName>
                                        </p:attrNameLst>
                                      </p:cBhvr>
                                      <p:to>
                                        <p:strVal val="visible"/>
                                      </p:to>
                                    </p:set>
                                    <p:animEffect transition="in" filter="wipe(up)">
                                      <p:cBhvr>
                                        <p:cTn id="291" dur="1000"/>
                                        <p:tgtEl>
                                          <p:spTgt spid="57"/>
                                        </p:tgtEl>
                                      </p:cBhvr>
                                    </p:animEffect>
                                  </p:childTnLst>
                                </p:cTn>
                              </p:par>
                            </p:childTnLst>
                          </p:cTn>
                        </p:par>
                      </p:childTnLst>
                    </p:cTn>
                  </p:par>
                  <p:par>
                    <p:cTn id="292" fill="hold">
                      <p:stCondLst>
                        <p:cond delay="indefinite"/>
                      </p:stCondLst>
                      <p:childTnLst>
                        <p:par>
                          <p:cTn id="293" fill="hold">
                            <p:stCondLst>
                              <p:cond delay="0"/>
                            </p:stCondLst>
                            <p:childTnLst>
                              <p:par>
                                <p:cTn id="294" presetID="22" presetClass="entr" presetSubtype="4" fill="hold" grpId="0" nodeType="clickEffect">
                                  <p:stCondLst>
                                    <p:cond delay="0"/>
                                  </p:stCondLst>
                                  <p:childTnLst>
                                    <p:set>
                                      <p:cBhvr>
                                        <p:cTn id="295" dur="1" fill="hold">
                                          <p:stCondLst>
                                            <p:cond delay="0"/>
                                          </p:stCondLst>
                                        </p:cTn>
                                        <p:tgtEl>
                                          <p:spTgt spid="58"/>
                                        </p:tgtEl>
                                        <p:attrNameLst>
                                          <p:attrName>style.visibility</p:attrName>
                                        </p:attrNameLst>
                                      </p:cBhvr>
                                      <p:to>
                                        <p:strVal val="visible"/>
                                      </p:to>
                                    </p:set>
                                    <p:animEffect transition="in" filter="wipe(down)">
                                      <p:cBhvr>
                                        <p:cTn id="296" dur="1000"/>
                                        <p:tgtEl>
                                          <p:spTgt spid="58"/>
                                        </p:tgtEl>
                                      </p:cBhvr>
                                    </p:animEffect>
                                  </p:childTnLst>
                                </p:cTn>
                              </p:par>
                            </p:childTnLst>
                          </p:cTn>
                        </p:par>
                        <p:par>
                          <p:cTn id="297" fill="hold">
                            <p:stCondLst>
                              <p:cond delay="1000"/>
                            </p:stCondLst>
                            <p:childTnLst>
                              <p:par>
                                <p:cTn id="298" presetID="22" presetClass="entr" presetSubtype="4" fill="hold" grpId="0" nodeType="afterEffect">
                                  <p:stCondLst>
                                    <p:cond delay="0"/>
                                  </p:stCondLst>
                                  <p:childTnLst>
                                    <p:set>
                                      <p:cBhvr>
                                        <p:cTn id="299" dur="1" fill="hold">
                                          <p:stCondLst>
                                            <p:cond delay="0"/>
                                          </p:stCondLst>
                                        </p:cTn>
                                        <p:tgtEl>
                                          <p:spTgt spid="59"/>
                                        </p:tgtEl>
                                        <p:attrNameLst>
                                          <p:attrName>style.visibility</p:attrName>
                                        </p:attrNameLst>
                                      </p:cBhvr>
                                      <p:to>
                                        <p:strVal val="visible"/>
                                      </p:to>
                                    </p:set>
                                    <p:animEffect transition="in" filter="wipe(down)">
                                      <p:cBhvr>
                                        <p:cTn id="300" dur="1000"/>
                                        <p:tgtEl>
                                          <p:spTgt spid="59"/>
                                        </p:tgtEl>
                                      </p:cBhvr>
                                    </p:animEffect>
                                  </p:childTnLst>
                                </p:cTn>
                              </p:par>
                            </p:childTnLst>
                          </p:cTn>
                        </p:par>
                      </p:childTnLst>
                    </p:cTn>
                  </p:par>
                  <p:par>
                    <p:cTn id="301" fill="hold">
                      <p:stCondLst>
                        <p:cond delay="indefinite"/>
                      </p:stCondLst>
                      <p:childTnLst>
                        <p:par>
                          <p:cTn id="302" fill="hold">
                            <p:stCondLst>
                              <p:cond delay="0"/>
                            </p:stCondLst>
                            <p:childTnLst>
                              <p:par>
                                <p:cTn id="303" presetID="22" presetClass="entr" presetSubtype="1" fill="hold" grpId="0" nodeType="clickEffect">
                                  <p:stCondLst>
                                    <p:cond delay="0"/>
                                  </p:stCondLst>
                                  <p:childTnLst>
                                    <p:set>
                                      <p:cBhvr>
                                        <p:cTn id="304" dur="1" fill="hold">
                                          <p:stCondLst>
                                            <p:cond delay="0"/>
                                          </p:stCondLst>
                                        </p:cTn>
                                        <p:tgtEl>
                                          <p:spTgt spid="62"/>
                                        </p:tgtEl>
                                        <p:attrNameLst>
                                          <p:attrName>style.visibility</p:attrName>
                                        </p:attrNameLst>
                                      </p:cBhvr>
                                      <p:to>
                                        <p:strVal val="visible"/>
                                      </p:to>
                                    </p:set>
                                    <p:animEffect transition="in" filter="wipe(up)">
                                      <p:cBhvr>
                                        <p:cTn id="305" dur="1000"/>
                                        <p:tgtEl>
                                          <p:spTgt spid="62"/>
                                        </p:tgtEl>
                                      </p:cBhvr>
                                    </p:animEffect>
                                  </p:childTnLst>
                                </p:cTn>
                              </p:par>
                            </p:childTnLst>
                          </p:cTn>
                        </p:par>
                      </p:childTnLst>
                    </p:cTn>
                  </p:par>
                  <p:par>
                    <p:cTn id="306" fill="hold">
                      <p:stCondLst>
                        <p:cond delay="indefinite"/>
                      </p:stCondLst>
                      <p:childTnLst>
                        <p:par>
                          <p:cTn id="307" fill="hold">
                            <p:stCondLst>
                              <p:cond delay="0"/>
                            </p:stCondLst>
                            <p:childTnLst>
                              <p:par>
                                <p:cTn id="308" presetID="22" presetClass="entr" presetSubtype="1" fill="hold" grpId="0" nodeType="clickEffect">
                                  <p:stCondLst>
                                    <p:cond delay="0"/>
                                  </p:stCondLst>
                                  <p:childTnLst>
                                    <p:set>
                                      <p:cBhvr>
                                        <p:cTn id="309" dur="1" fill="hold">
                                          <p:stCondLst>
                                            <p:cond delay="0"/>
                                          </p:stCondLst>
                                        </p:cTn>
                                        <p:tgtEl>
                                          <p:spTgt spid="63"/>
                                        </p:tgtEl>
                                        <p:attrNameLst>
                                          <p:attrName>style.visibility</p:attrName>
                                        </p:attrNameLst>
                                      </p:cBhvr>
                                      <p:to>
                                        <p:strVal val="visible"/>
                                      </p:to>
                                    </p:set>
                                    <p:animEffect transition="in" filter="wipe(up)">
                                      <p:cBhvr>
                                        <p:cTn id="310" dur="1000"/>
                                        <p:tgtEl>
                                          <p:spTgt spid="63"/>
                                        </p:tgtEl>
                                      </p:cBhvr>
                                    </p:animEffect>
                                  </p:childTnLst>
                                </p:cTn>
                              </p:par>
                            </p:childTnLst>
                          </p:cTn>
                        </p:par>
                      </p:childTnLst>
                    </p:cTn>
                  </p:par>
                  <p:par>
                    <p:cTn id="311" fill="hold">
                      <p:stCondLst>
                        <p:cond delay="indefinite"/>
                      </p:stCondLst>
                      <p:childTnLst>
                        <p:par>
                          <p:cTn id="312" fill="hold">
                            <p:stCondLst>
                              <p:cond delay="0"/>
                            </p:stCondLst>
                            <p:childTnLst>
                              <p:par>
                                <p:cTn id="313" presetID="22" presetClass="entr" presetSubtype="2" fill="hold" grpId="0" nodeType="clickEffect">
                                  <p:stCondLst>
                                    <p:cond delay="0"/>
                                  </p:stCondLst>
                                  <p:childTnLst>
                                    <p:set>
                                      <p:cBhvr>
                                        <p:cTn id="314" dur="1" fill="hold">
                                          <p:stCondLst>
                                            <p:cond delay="0"/>
                                          </p:stCondLst>
                                        </p:cTn>
                                        <p:tgtEl>
                                          <p:spTgt spid="65"/>
                                        </p:tgtEl>
                                        <p:attrNameLst>
                                          <p:attrName>style.visibility</p:attrName>
                                        </p:attrNameLst>
                                      </p:cBhvr>
                                      <p:to>
                                        <p:strVal val="visible"/>
                                      </p:to>
                                    </p:set>
                                    <p:animEffect transition="in" filter="wipe(right)">
                                      <p:cBhvr>
                                        <p:cTn id="315" dur="1000"/>
                                        <p:tgtEl>
                                          <p:spTgt spid="65"/>
                                        </p:tgtEl>
                                      </p:cBhvr>
                                    </p:animEffect>
                                  </p:childTnLst>
                                </p:cTn>
                              </p:par>
                            </p:childTnLst>
                          </p:cTn>
                        </p:par>
                        <p:par>
                          <p:cTn id="316" fill="hold">
                            <p:stCondLst>
                              <p:cond delay="1000"/>
                            </p:stCondLst>
                            <p:childTnLst>
                              <p:par>
                                <p:cTn id="317" presetID="22" presetClass="entr" presetSubtype="2" fill="hold" grpId="0" nodeType="afterEffect">
                                  <p:stCondLst>
                                    <p:cond delay="0"/>
                                  </p:stCondLst>
                                  <p:childTnLst>
                                    <p:set>
                                      <p:cBhvr>
                                        <p:cTn id="318" dur="1" fill="hold">
                                          <p:stCondLst>
                                            <p:cond delay="0"/>
                                          </p:stCondLst>
                                        </p:cTn>
                                        <p:tgtEl>
                                          <p:spTgt spid="60"/>
                                        </p:tgtEl>
                                        <p:attrNameLst>
                                          <p:attrName>style.visibility</p:attrName>
                                        </p:attrNameLst>
                                      </p:cBhvr>
                                      <p:to>
                                        <p:strVal val="visible"/>
                                      </p:to>
                                    </p:set>
                                    <p:animEffect transition="in" filter="wipe(right)">
                                      <p:cBhvr>
                                        <p:cTn id="319" dur="1000"/>
                                        <p:tgtEl>
                                          <p:spTgt spid="60"/>
                                        </p:tgtEl>
                                      </p:cBhvr>
                                    </p:animEffect>
                                  </p:childTnLst>
                                </p:cTn>
                              </p:par>
                            </p:childTnLst>
                          </p:cTn>
                        </p:par>
                      </p:childTnLst>
                    </p:cTn>
                  </p:par>
                  <p:par>
                    <p:cTn id="320" fill="hold">
                      <p:stCondLst>
                        <p:cond delay="indefinite"/>
                      </p:stCondLst>
                      <p:childTnLst>
                        <p:par>
                          <p:cTn id="321" fill="hold">
                            <p:stCondLst>
                              <p:cond delay="0"/>
                            </p:stCondLst>
                            <p:childTnLst>
                              <p:par>
                                <p:cTn id="322" presetID="22" presetClass="entr" presetSubtype="4" fill="hold" grpId="0" nodeType="clickEffect">
                                  <p:stCondLst>
                                    <p:cond delay="0"/>
                                  </p:stCondLst>
                                  <p:childTnLst>
                                    <p:set>
                                      <p:cBhvr>
                                        <p:cTn id="323" dur="1" fill="hold">
                                          <p:stCondLst>
                                            <p:cond delay="0"/>
                                          </p:stCondLst>
                                        </p:cTn>
                                        <p:tgtEl>
                                          <p:spTgt spid="64"/>
                                        </p:tgtEl>
                                        <p:attrNameLst>
                                          <p:attrName>style.visibility</p:attrName>
                                        </p:attrNameLst>
                                      </p:cBhvr>
                                      <p:to>
                                        <p:strVal val="visible"/>
                                      </p:to>
                                    </p:set>
                                    <p:animEffect transition="in" filter="wipe(down)">
                                      <p:cBhvr>
                                        <p:cTn id="324" dur="1000"/>
                                        <p:tgtEl>
                                          <p:spTgt spid="64"/>
                                        </p:tgtEl>
                                      </p:cBhvr>
                                    </p:animEffect>
                                  </p:childTnLst>
                                </p:cTn>
                              </p:par>
                            </p:childTnLst>
                          </p:cTn>
                        </p:par>
                      </p:childTnLst>
                    </p:cTn>
                  </p:par>
                  <p:par>
                    <p:cTn id="325" fill="hold">
                      <p:stCondLst>
                        <p:cond delay="indefinite"/>
                      </p:stCondLst>
                      <p:childTnLst>
                        <p:par>
                          <p:cTn id="326" fill="hold">
                            <p:stCondLst>
                              <p:cond delay="0"/>
                            </p:stCondLst>
                            <p:childTnLst>
                              <p:par>
                                <p:cTn id="327" presetID="22" presetClass="entr" presetSubtype="1" fill="hold" grpId="0" nodeType="clickEffect">
                                  <p:stCondLst>
                                    <p:cond delay="0"/>
                                  </p:stCondLst>
                                  <p:childTnLst>
                                    <p:set>
                                      <p:cBhvr>
                                        <p:cTn id="328" dur="1" fill="hold">
                                          <p:stCondLst>
                                            <p:cond delay="0"/>
                                          </p:stCondLst>
                                        </p:cTn>
                                        <p:tgtEl>
                                          <p:spTgt spid="61"/>
                                        </p:tgtEl>
                                        <p:attrNameLst>
                                          <p:attrName>style.visibility</p:attrName>
                                        </p:attrNameLst>
                                      </p:cBhvr>
                                      <p:to>
                                        <p:strVal val="visible"/>
                                      </p:to>
                                    </p:set>
                                    <p:animEffect transition="in" filter="wipe(up)">
                                      <p:cBhvr>
                                        <p:cTn id="329" dur="1000"/>
                                        <p:tgtEl>
                                          <p:spTgt spid="61"/>
                                        </p:tgtEl>
                                      </p:cBhvr>
                                    </p:animEffect>
                                  </p:childTnLst>
                                </p:cTn>
                              </p:par>
                            </p:childTnLst>
                          </p:cTn>
                        </p:par>
                      </p:childTnLst>
                    </p:cTn>
                  </p:par>
                  <p:par>
                    <p:cTn id="330" fill="hold">
                      <p:stCondLst>
                        <p:cond delay="indefinite"/>
                      </p:stCondLst>
                      <p:childTnLst>
                        <p:par>
                          <p:cTn id="331" fill="hold">
                            <p:stCondLst>
                              <p:cond delay="0"/>
                            </p:stCondLst>
                            <p:childTnLst>
                              <p:par>
                                <p:cTn id="332" presetID="22" presetClass="entr" presetSubtype="2" fill="hold" grpId="0" nodeType="clickEffect">
                                  <p:stCondLst>
                                    <p:cond delay="0"/>
                                  </p:stCondLst>
                                  <p:childTnLst>
                                    <p:set>
                                      <p:cBhvr>
                                        <p:cTn id="333" dur="1" fill="hold">
                                          <p:stCondLst>
                                            <p:cond delay="0"/>
                                          </p:stCondLst>
                                        </p:cTn>
                                        <p:tgtEl>
                                          <p:spTgt spid="55"/>
                                        </p:tgtEl>
                                        <p:attrNameLst>
                                          <p:attrName>style.visibility</p:attrName>
                                        </p:attrNameLst>
                                      </p:cBhvr>
                                      <p:to>
                                        <p:strVal val="visible"/>
                                      </p:to>
                                    </p:set>
                                    <p:animEffect transition="in" filter="wipe(right)">
                                      <p:cBhvr>
                                        <p:cTn id="334" dur="1000"/>
                                        <p:tgtEl>
                                          <p:spTgt spid="55"/>
                                        </p:tgtEl>
                                      </p:cBhvr>
                                    </p:animEffect>
                                  </p:childTnLst>
                                </p:cTn>
                              </p:par>
                            </p:childTnLst>
                          </p:cTn>
                        </p:par>
                      </p:childTnLst>
                    </p:cTn>
                  </p:par>
                  <p:par>
                    <p:cTn id="335" fill="hold">
                      <p:stCondLst>
                        <p:cond delay="indefinite"/>
                      </p:stCondLst>
                      <p:childTnLst>
                        <p:par>
                          <p:cTn id="336" fill="hold">
                            <p:stCondLst>
                              <p:cond delay="0"/>
                            </p:stCondLst>
                            <p:childTnLst>
                              <p:par>
                                <p:cTn id="337" presetID="22" presetClass="entr" presetSubtype="4" fill="hold" grpId="0" nodeType="clickEffect">
                                  <p:stCondLst>
                                    <p:cond delay="0"/>
                                  </p:stCondLst>
                                  <p:childTnLst>
                                    <p:set>
                                      <p:cBhvr>
                                        <p:cTn id="338" dur="1" fill="hold">
                                          <p:stCondLst>
                                            <p:cond delay="0"/>
                                          </p:stCondLst>
                                        </p:cTn>
                                        <p:tgtEl>
                                          <p:spTgt spid="66"/>
                                        </p:tgtEl>
                                        <p:attrNameLst>
                                          <p:attrName>style.visibility</p:attrName>
                                        </p:attrNameLst>
                                      </p:cBhvr>
                                      <p:to>
                                        <p:strVal val="visible"/>
                                      </p:to>
                                    </p:set>
                                    <p:animEffect transition="in" filter="wipe(down)">
                                      <p:cBhvr>
                                        <p:cTn id="339"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71" grpId="0" animBg="1"/>
      <p:bldP spid="72" grpId="0" animBg="1"/>
      <p:bldP spid="73" grpId="0" animBg="1"/>
      <p:bldP spid="74" grpId="0" animBg="1"/>
      <p:bldP spid="75" grpId="0"/>
      <p:bldP spid="78" grpId="0" animBg="1"/>
      <p:bldP spid="79" grpId="0" animBg="1"/>
      <p:bldP spid="80" grpId="0" animBg="1"/>
      <p:bldP spid="81" grpId="0" animBg="1"/>
      <p:bldP spid="82" grpId="0"/>
      <p:bldP spid="83" grpId="0"/>
      <p:bldP spid="84" grpId="0"/>
      <p:bldP spid="85" grpId="0"/>
      <p:bldP spid="86" grpId="0"/>
      <p:bldP spid="8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6" name="TextBox 5"/>
          <p:cNvSpPr txBox="1"/>
          <p:nvPr/>
        </p:nvSpPr>
        <p:spPr>
          <a:xfrm>
            <a:off x="260309" y="-37825"/>
            <a:ext cx="11780919" cy="369332"/>
          </a:xfrm>
          <a:prstGeom prst="rect">
            <a:avLst/>
          </a:prstGeom>
          <a:noFill/>
        </p:spPr>
        <p:txBody>
          <a:bodyPr wrap="square" rtlCol="0">
            <a:spAutoFit/>
          </a:bodyPr>
          <a:lstStyle/>
          <a:p>
            <a:r>
              <a:rPr lang="en-US" b="1" dirty="0"/>
              <a:t>Q7) Draw the Angular perspective projection from the given orthographic views.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3692" y="281895"/>
            <a:ext cx="4137366" cy="6074455"/>
          </a:xfrm>
          <a:prstGeom prst="rect">
            <a:avLst/>
          </a:prstGeom>
        </p:spPr>
      </p:pic>
    </p:spTree>
    <p:extLst>
      <p:ext uri="{BB962C8B-B14F-4D97-AF65-F5344CB8AC3E}">
        <p14:creationId xmlns:p14="http://schemas.microsoft.com/office/powerpoint/2010/main" val="1248621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flipV="1">
            <a:off x="3730625" y="614363"/>
            <a:ext cx="2393950" cy="1384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flipV="1">
            <a:off x="3730625" y="1092200"/>
            <a:ext cx="1566863" cy="906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flipV="1">
            <a:off x="3813175" y="1009650"/>
            <a:ext cx="1174750" cy="679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H="1" flipV="1">
            <a:off x="4732337" y="111125"/>
            <a:ext cx="565150" cy="981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flipH="1" flipV="1">
            <a:off x="4649787" y="420688"/>
            <a:ext cx="338138" cy="588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flipH="1">
            <a:off x="3165475" y="111125"/>
            <a:ext cx="1566863" cy="906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H="1">
            <a:off x="3473450" y="420688"/>
            <a:ext cx="1176338" cy="679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a:off x="3165475" y="1017588"/>
            <a:ext cx="565150" cy="981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a:off x="3473450" y="1100138"/>
            <a:ext cx="339725" cy="588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3813175" y="420688"/>
            <a:ext cx="836613" cy="1268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H="1">
            <a:off x="3473450" y="1009650"/>
            <a:ext cx="1514475" cy="90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a:off x="1978025" y="1998663"/>
            <a:ext cx="72120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a:off x="1978025" y="3508375"/>
            <a:ext cx="72120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a:off x="1978025" y="3760788"/>
            <a:ext cx="72120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a:off x="1978025" y="6278563"/>
            <a:ext cx="72120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a:off x="3730625" y="1998663"/>
            <a:ext cx="0" cy="1509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H="1" flipV="1">
            <a:off x="3165475" y="1017588"/>
            <a:ext cx="565150" cy="2490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V="1">
            <a:off x="3730625" y="1092200"/>
            <a:ext cx="1566863" cy="2416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V="1">
            <a:off x="3730625" y="1998663"/>
            <a:ext cx="2613025" cy="1509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H="1" flipV="1">
            <a:off x="2859087" y="1998663"/>
            <a:ext cx="871538" cy="1509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a:off x="2859087" y="1998663"/>
            <a:ext cx="0" cy="1762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a:off x="6343650" y="1998663"/>
            <a:ext cx="0" cy="1762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a:off x="3730625" y="3508375"/>
            <a:ext cx="0" cy="2770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H="1" flipV="1">
            <a:off x="2859087" y="3760788"/>
            <a:ext cx="871538" cy="25177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V="1">
            <a:off x="3730625" y="3760788"/>
            <a:ext cx="2613025" cy="25177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flipV="1">
            <a:off x="3730625" y="6051550"/>
            <a:ext cx="0" cy="2270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H="1" flipV="1">
            <a:off x="2859087" y="3760788"/>
            <a:ext cx="871538" cy="2290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V="1">
            <a:off x="3730625" y="3760788"/>
            <a:ext cx="2613025" cy="2290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a:off x="4710112" y="1998663"/>
            <a:ext cx="0" cy="33353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a:off x="3387725" y="1998663"/>
            <a:ext cx="0" cy="3287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flipH="1" flipV="1">
            <a:off x="2859087" y="3760788"/>
            <a:ext cx="1851025" cy="14319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flipV="1">
            <a:off x="3387725" y="3760788"/>
            <a:ext cx="2955925" cy="1387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flipV="1">
            <a:off x="7134225" y="6051550"/>
            <a:ext cx="0" cy="2270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a:off x="7134225" y="6051550"/>
            <a:ext cx="1809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a:off x="8943975" y="6051550"/>
            <a:ext cx="0" cy="2270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V="1">
            <a:off x="8037512" y="4465637"/>
            <a:ext cx="1588" cy="1812925"/>
          </a:xfrm>
          <a:prstGeom prst="line">
            <a:avLst/>
          </a:prstGeom>
          <a:noFill/>
          <a:ln w="12700">
            <a:solidFill>
              <a:srgbClr val="00FF00"/>
            </a:solidFill>
            <a:prstDash val="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a:off x="8039100" y="4465638"/>
            <a:ext cx="1112838" cy="642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V="1">
            <a:off x="7359650" y="4857750"/>
            <a:ext cx="0" cy="11938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V="1">
            <a:off x="7359650" y="4465638"/>
            <a:ext cx="679450" cy="392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flipV="1">
            <a:off x="8716962" y="4857750"/>
            <a:ext cx="0" cy="11938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flipH="1" flipV="1">
            <a:off x="8039100" y="4465638"/>
            <a:ext cx="677863" cy="392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a:off x="7359650" y="4857750"/>
            <a:ext cx="13573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a:off x="3813175" y="1689100"/>
            <a:ext cx="177800" cy="309563"/>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a:off x="3990975" y="1998663"/>
            <a:ext cx="0" cy="427990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flipH="1">
            <a:off x="3616325" y="1689100"/>
            <a:ext cx="196850" cy="114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a:off x="3616325" y="1803400"/>
            <a:ext cx="114300" cy="1704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a:off x="3630612" y="1998663"/>
            <a:ext cx="0" cy="37893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flipV="1">
            <a:off x="3630612" y="3760788"/>
            <a:ext cx="2713038" cy="20272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3"/>
          <p:cNvSpPr>
            <a:spLocks noChangeShapeType="1"/>
          </p:cNvSpPr>
          <p:nvPr/>
        </p:nvSpPr>
        <p:spPr bwMode="auto">
          <a:xfrm flipH="1">
            <a:off x="3730625" y="1689100"/>
            <a:ext cx="82550" cy="18192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4"/>
          <p:cNvSpPr>
            <a:spLocks noChangeShapeType="1"/>
          </p:cNvSpPr>
          <p:nvPr/>
        </p:nvSpPr>
        <p:spPr bwMode="auto">
          <a:xfrm>
            <a:off x="3798887" y="1998663"/>
            <a:ext cx="0" cy="36639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5"/>
          <p:cNvSpPr>
            <a:spLocks noChangeShapeType="1"/>
          </p:cNvSpPr>
          <p:nvPr/>
        </p:nvSpPr>
        <p:spPr bwMode="auto">
          <a:xfrm flipH="1" flipV="1">
            <a:off x="2859087" y="3760788"/>
            <a:ext cx="939800" cy="1901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6"/>
          <p:cNvSpPr>
            <a:spLocks noChangeShapeType="1"/>
          </p:cNvSpPr>
          <p:nvPr/>
        </p:nvSpPr>
        <p:spPr bwMode="auto">
          <a:xfrm flipH="1">
            <a:off x="3730625" y="1009650"/>
            <a:ext cx="1257300" cy="2498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7"/>
          <p:cNvSpPr>
            <a:spLocks noChangeShapeType="1"/>
          </p:cNvSpPr>
          <p:nvPr/>
        </p:nvSpPr>
        <p:spPr bwMode="auto">
          <a:xfrm>
            <a:off x="4491037" y="1998663"/>
            <a:ext cx="0" cy="3146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8"/>
          <p:cNvSpPr>
            <a:spLocks noChangeShapeType="1"/>
          </p:cNvSpPr>
          <p:nvPr/>
        </p:nvSpPr>
        <p:spPr bwMode="auto">
          <a:xfrm>
            <a:off x="3473450" y="1100138"/>
            <a:ext cx="257175" cy="24082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9"/>
          <p:cNvSpPr>
            <a:spLocks noChangeShapeType="1"/>
          </p:cNvSpPr>
          <p:nvPr/>
        </p:nvSpPr>
        <p:spPr bwMode="auto">
          <a:xfrm>
            <a:off x="3570287" y="1998663"/>
            <a:ext cx="0" cy="31988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0"/>
          <p:cNvSpPr>
            <a:spLocks noChangeShapeType="1"/>
          </p:cNvSpPr>
          <p:nvPr/>
        </p:nvSpPr>
        <p:spPr bwMode="auto">
          <a:xfrm flipH="1">
            <a:off x="3387725" y="5064125"/>
            <a:ext cx="182563" cy="84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1"/>
          <p:cNvSpPr>
            <a:spLocks noChangeShapeType="1"/>
          </p:cNvSpPr>
          <p:nvPr/>
        </p:nvSpPr>
        <p:spPr bwMode="auto">
          <a:xfrm flipV="1">
            <a:off x="3730625" y="5192713"/>
            <a:ext cx="979488" cy="858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2"/>
          <p:cNvSpPr>
            <a:spLocks noChangeShapeType="1"/>
          </p:cNvSpPr>
          <p:nvPr/>
        </p:nvSpPr>
        <p:spPr bwMode="auto">
          <a:xfrm flipH="1" flipV="1">
            <a:off x="4491037" y="5022850"/>
            <a:ext cx="219075" cy="169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3"/>
          <p:cNvSpPr>
            <a:spLocks noChangeShapeType="1"/>
          </p:cNvSpPr>
          <p:nvPr/>
        </p:nvSpPr>
        <p:spPr bwMode="auto">
          <a:xfrm>
            <a:off x="3387725" y="5148263"/>
            <a:ext cx="342900" cy="9032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4"/>
          <p:cNvSpPr>
            <a:spLocks noChangeShapeType="1"/>
          </p:cNvSpPr>
          <p:nvPr/>
        </p:nvSpPr>
        <p:spPr bwMode="auto">
          <a:xfrm>
            <a:off x="3387725" y="5148263"/>
            <a:ext cx="0" cy="138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5"/>
          <p:cNvSpPr>
            <a:spLocks noChangeShapeType="1"/>
          </p:cNvSpPr>
          <p:nvPr/>
        </p:nvSpPr>
        <p:spPr bwMode="auto">
          <a:xfrm>
            <a:off x="3387725" y="5286375"/>
            <a:ext cx="342900" cy="992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6"/>
          <p:cNvSpPr>
            <a:spLocks noChangeShapeType="1"/>
          </p:cNvSpPr>
          <p:nvPr/>
        </p:nvSpPr>
        <p:spPr bwMode="auto">
          <a:xfrm flipV="1">
            <a:off x="3730625" y="5334000"/>
            <a:ext cx="979488" cy="944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7"/>
          <p:cNvSpPr>
            <a:spLocks noChangeShapeType="1"/>
          </p:cNvSpPr>
          <p:nvPr/>
        </p:nvSpPr>
        <p:spPr bwMode="auto">
          <a:xfrm flipV="1">
            <a:off x="4710112" y="5192713"/>
            <a:ext cx="0" cy="1412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8"/>
          <p:cNvSpPr>
            <a:spLocks noChangeShapeType="1"/>
          </p:cNvSpPr>
          <p:nvPr/>
        </p:nvSpPr>
        <p:spPr bwMode="auto">
          <a:xfrm>
            <a:off x="3570287" y="5197475"/>
            <a:ext cx="228600" cy="465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9"/>
          <p:cNvSpPr>
            <a:spLocks noChangeShapeType="1"/>
          </p:cNvSpPr>
          <p:nvPr/>
        </p:nvSpPr>
        <p:spPr bwMode="auto">
          <a:xfrm flipV="1">
            <a:off x="3798887" y="5145088"/>
            <a:ext cx="692150" cy="517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0"/>
          <p:cNvSpPr>
            <a:spLocks noChangeShapeType="1"/>
          </p:cNvSpPr>
          <p:nvPr/>
        </p:nvSpPr>
        <p:spPr bwMode="auto">
          <a:xfrm flipH="1">
            <a:off x="3990975" y="4857750"/>
            <a:ext cx="3368675"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1"/>
          <p:cNvSpPr>
            <a:spLocks noChangeShapeType="1"/>
          </p:cNvSpPr>
          <p:nvPr/>
        </p:nvSpPr>
        <p:spPr bwMode="auto">
          <a:xfrm flipH="1" flipV="1">
            <a:off x="2859087" y="3760788"/>
            <a:ext cx="1131888" cy="1096963"/>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2"/>
          <p:cNvSpPr>
            <a:spLocks noChangeShapeType="1"/>
          </p:cNvSpPr>
          <p:nvPr/>
        </p:nvSpPr>
        <p:spPr bwMode="auto">
          <a:xfrm flipV="1">
            <a:off x="3798887" y="3760788"/>
            <a:ext cx="2544763" cy="91122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3"/>
          <p:cNvSpPr>
            <a:spLocks noChangeShapeType="1"/>
          </p:cNvSpPr>
          <p:nvPr/>
        </p:nvSpPr>
        <p:spPr bwMode="auto">
          <a:xfrm flipV="1">
            <a:off x="3798887" y="4672013"/>
            <a:ext cx="0" cy="990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4"/>
          <p:cNvSpPr>
            <a:spLocks noChangeShapeType="1"/>
          </p:cNvSpPr>
          <p:nvPr/>
        </p:nvSpPr>
        <p:spPr bwMode="auto">
          <a:xfrm flipH="1" flipV="1">
            <a:off x="3570287" y="4448175"/>
            <a:ext cx="228600" cy="223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5"/>
          <p:cNvSpPr>
            <a:spLocks noChangeShapeType="1"/>
          </p:cNvSpPr>
          <p:nvPr/>
        </p:nvSpPr>
        <p:spPr bwMode="auto">
          <a:xfrm>
            <a:off x="3570287" y="4448175"/>
            <a:ext cx="0" cy="749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6"/>
          <p:cNvSpPr>
            <a:spLocks noChangeShapeType="1"/>
          </p:cNvSpPr>
          <p:nvPr/>
        </p:nvSpPr>
        <p:spPr bwMode="auto">
          <a:xfrm flipV="1">
            <a:off x="3798887" y="4424363"/>
            <a:ext cx="692150" cy="2476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7"/>
          <p:cNvSpPr>
            <a:spLocks noChangeShapeType="1"/>
          </p:cNvSpPr>
          <p:nvPr/>
        </p:nvSpPr>
        <p:spPr bwMode="auto">
          <a:xfrm>
            <a:off x="4491037" y="4424363"/>
            <a:ext cx="0" cy="720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8"/>
          <p:cNvSpPr>
            <a:spLocks noChangeShapeType="1"/>
          </p:cNvSpPr>
          <p:nvPr/>
        </p:nvSpPr>
        <p:spPr bwMode="auto">
          <a:xfrm flipH="1">
            <a:off x="2598737" y="1055688"/>
            <a:ext cx="1631950" cy="94297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9"/>
          <p:cNvSpPr>
            <a:spLocks noChangeShapeType="1"/>
          </p:cNvSpPr>
          <p:nvPr/>
        </p:nvSpPr>
        <p:spPr bwMode="auto">
          <a:xfrm>
            <a:off x="2598737" y="1998663"/>
            <a:ext cx="0" cy="427990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0"/>
          <p:cNvSpPr>
            <a:spLocks noChangeShapeType="1"/>
          </p:cNvSpPr>
          <p:nvPr/>
        </p:nvSpPr>
        <p:spPr bwMode="auto">
          <a:xfrm flipV="1">
            <a:off x="2598737" y="3760788"/>
            <a:ext cx="3744913" cy="70485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1"/>
          <p:cNvSpPr>
            <a:spLocks noChangeShapeType="1"/>
          </p:cNvSpPr>
          <p:nvPr/>
        </p:nvSpPr>
        <p:spPr bwMode="auto">
          <a:xfrm flipH="1">
            <a:off x="3730625" y="1055688"/>
            <a:ext cx="500063" cy="24526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2"/>
          <p:cNvSpPr>
            <a:spLocks noChangeShapeType="1"/>
          </p:cNvSpPr>
          <p:nvPr/>
        </p:nvSpPr>
        <p:spPr bwMode="auto">
          <a:xfrm>
            <a:off x="4038600" y="1998663"/>
            <a:ext cx="0" cy="21955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3"/>
          <p:cNvSpPr>
            <a:spLocks noChangeShapeType="1"/>
          </p:cNvSpPr>
          <p:nvPr/>
        </p:nvSpPr>
        <p:spPr bwMode="auto">
          <a:xfrm flipV="1">
            <a:off x="3570287" y="4194175"/>
            <a:ext cx="468313" cy="254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4"/>
          <p:cNvSpPr>
            <a:spLocks noChangeShapeType="1"/>
          </p:cNvSpPr>
          <p:nvPr/>
        </p:nvSpPr>
        <p:spPr bwMode="auto">
          <a:xfrm flipH="1">
            <a:off x="3798887" y="4194175"/>
            <a:ext cx="239713" cy="477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5"/>
          <p:cNvSpPr>
            <a:spLocks noChangeShapeType="1"/>
          </p:cNvSpPr>
          <p:nvPr/>
        </p:nvSpPr>
        <p:spPr bwMode="auto">
          <a:xfrm>
            <a:off x="4038600" y="4194175"/>
            <a:ext cx="452438" cy="230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6"/>
          <p:cNvSpPr>
            <a:spLocks noChangeShapeType="1"/>
          </p:cNvSpPr>
          <p:nvPr/>
        </p:nvSpPr>
        <p:spPr bwMode="auto">
          <a:xfrm flipH="1">
            <a:off x="1974850" y="1998663"/>
            <a:ext cx="31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7"/>
          <p:cNvSpPr>
            <a:spLocks noChangeShapeType="1"/>
          </p:cNvSpPr>
          <p:nvPr/>
        </p:nvSpPr>
        <p:spPr bwMode="auto">
          <a:xfrm flipH="1">
            <a:off x="1974850" y="3508375"/>
            <a:ext cx="31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8"/>
          <p:cNvSpPr>
            <a:spLocks noChangeShapeType="1"/>
          </p:cNvSpPr>
          <p:nvPr/>
        </p:nvSpPr>
        <p:spPr bwMode="auto">
          <a:xfrm>
            <a:off x="1978025" y="2124075"/>
            <a:ext cx="0" cy="536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9"/>
          <p:cNvSpPr>
            <a:spLocks noChangeShapeType="1"/>
          </p:cNvSpPr>
          <p:nvPr/>
        </p:nvSpPr>
        <p:spPr bwMode="auto">
          <a:xfrm flipV="1">
            <a:off x="1978025" y="2846388"/>
            <a:ext cx="0" cy="536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90"/>
          <p:cNvSpPr>
            <a:spLocks/>
          </p:cNvSpPr>
          <p:nvPr/>
        </p:nvSpPr>
        <p:spPr bwMode="auto">
          <a:xfrm>
            <a:off x="1957387" y="1998663"/>
            <a:ext cx="42863" cy="125413"/>
          </a:xfrm>
          <a:custGeom>
            <a:avLst/>
            <a:gdLst>
              <a:gd name="T0" fmla="*/ 0 w 53"/>
              <a:gd name="T1" fmla="*/ 158 h 158"/>
              <a:gd name="T2" fmla="*/ 53 w 53"/>
              <a:gd name="T3" fmla="*/ 158 h 158"/>
              <a:gd name="T4" fmla="*/ 26 w 53"/>
              <a:gd name="T5" fmla="*/ 0 h 158"/>
              <a:gd name="T6" fmla="*/ 0 w 53"/>
              <a:gd name="T7" fmla="*/ 158 h 158"/>
            </a:gdLst>
            <a:ahLst/>
            <a:cxnLst>
              <a:cxn ang="0">
                <a:pos x="T0" y="T1"/>
              </a:cxn>
              <a:cxn ang="0">
                <a:pos x="T2" y="T3"/>
              </a:cxn>
              <a:cxn ang="0">
                <a:pos x="T4" y="T5"/>
              </a:cxn>
              <a:cxn ang="0">
                <a:pos x="T6" y="T7"/>
              </a:cxn>
            </a:cxnLst>
            <a:rect l="0" t="0" r="r" b="b"/>
            <a:pathLst>
              <a:path w="53" h="158">
                <a:moveTo>
                  <a:pt x="0" y="158"/>
                </a:moveTo>
                <a:lnTo>
                  <a:pt x="53" y="158"/>
                </a:lnTo>
                <a:lnTo>
                  <a:pt x="26" y="0"/>
                </a:ln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1"/>
          <p:cNvSpPr>
            <a:spLocks/>
          </p:cNvSpPr>
          <p:nvPr/>
        </p:nvSpPr>
        <p:spPr bwMode="auto">
          <a:xfrm>
            <a:off x="1957387" y="3382963"/>
            <a:ext cx="42863" cy="125413"/>
          </a:xfrm>
          <a:custGeom>
            <a:avLst/>
            <a:gdLst>
              <a:gd name="T0" fmla="*/ 0 w 53"/>
              <a:gd name="T1" fmla="*/ 0 h 158"/>
              <a:gd name="T2" fmla="*/ 53 w 53"/>
              <a:gd name="T3" fmla="*/ 0 h 158"/>
              <a:gd name="T4" fmla="*/ 26 w 53"/>
              <a:gd name="T5" fmla="*/ 158 h 158"/>
              <a:gd name="T6" fmla="*/ 0 w 53"/>
              <a:gd name="T7" fmla="*/ 0 h 158"/>
            </a:gdLst>
            <a:ahLst/>
            <a:cxnLst>
              <a:cxn ang="0">
                <a:pos x="T0" y="T1"/>
              </a:cxn>
              <a:cxn ang="0">
                <a:pos x="T2" y="T3"/>
              </a:cxn>
              <a:cxn ang="0">
                <a:pos x="T4" y="T5"/>
              </a:cxn>
              <a:cxn ang="0">
                <a:pos x="T6" y="T7"/>
              </a:cxn>
            </a:cxnLst>
            <a:rect l="0" t="0" r="r" b="b"/>
            <a:pathLst>
              <a:path w="53" h="158">
                <a:moveTo>
                  <a:pt x="0" y="0"/>
                </a:moveTo>
                <a:lnTo>
                  <a:pt x="53" y="0"/>
                </a:lnTo>
                <a:lnTo>
                  <a:pt x="26" y="15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92"/>
          <p:cNvSpPr>
            <a:spLocks noChangeArrowheads="1"/>
          </p:cNvSpPr>
          <p:nvPr/>
        </p:nvSpPr>
        <p:spPr bwMode="auto">
          <a:xfrm rot="16200000">
            <a:off x="1857375" y="2593975"/>
            <a:ext cx="27622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rPr>
              <a:t>60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6" name="Line 93"/>
          <p:cNvSpPr>
            <a:spLocks noChangeShapeType="1"/>
          </p:cNvSpPr>
          <p:nvPr/>
        </p:nvSpPr>
        <p:spPr bwMode="auto">
          <a:xfrm flipH="1">
            <a:off x="1974850" y="3760788"/>
            <a:ext cx="31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94"/>
          <p:cNvSpPr>
            <a:spLocks noChangeShapeType="1"/>
          </p:cNvSpPr>
          <p:nvPr/>
        </p:nvSpPr>
        <p:spPr bwMode="auto">
          <a:xfrm flipH="1">
            <a:off x="1974850" y="6278563"/>
            <a:ext cx="31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95"/>
          <p:cNvSpPr>
            <a:spLocks noChangeShapeType="1"/>
          </p:cNvSpPr>
          <p:nvPr/>
        </p:nvSpPr>
        <p:spPr bwMode="auto">
          <a:xfrm>
            <a:off x="1978025" y="3886200"/>
            <a:ext cx="0" cy="998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6"/>
          <p:cNvSpPr>
            <a:spLocks noChangeShapeType="1"/>
          </p:cNvSpPr>
          <p:nvPr/>
        </p:nvSpPr>
        <p:spPr bwMode="auto">
          <a:xfrm flipV="1">
            <a:off x="1978025" y="5154613"/>
            <a:ext cx="0" cy="998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97"/>
          <p:cNvSpPr>
            <a:spLocks/>
          </p:cNvSpPr>
          <p:nvPr/>
        </p:nvSpPr>
        <p:spPr bwMode="auto">
          <a:xfrm>
            <a:off x="1957387" y="3760788"/>
            <a:ext cx="42863" cy="125413"/>
          </a:xfrm>
          <a:custGeom>
            <a:avLst/>
            <a:gdLst>
              <a:gd name="T0" fmla="*/ 0 w 53"/>
              <a:gd name="T1" fmla="*/ 159 h 159"/>
              <a:gd name="T2" fmla="*/ 53 w 53"/>
              <a:gd name="T3" fmla="*/ 159 h 159"/>
              <a:gd name="T4" fmla="*/ 26 w 53"/>
              <a:gd name="T5" fmla="*/ 0 h 159"/>
              <a:gd name="T6" fmla="*/ 0 w 53"/>
              <a:gd name="T7" fmla="*/ 159 h 159"/>
            </a:gdLst>
            <a:ahLst/>
            <a:cxnLst>
              <a:cxn ang="0">
                <a:pos x="T0" y="T1"/>
              </a:cxn>
              <a:cxn ang="0">
                <a:pos x="T2" y="T3"/>
              </a:cxn>
              <a:cxn ang="0">
                <a:pos x="T4" y="T5"/>
              </a:cxn>
              <a:cxn ang="0">
                <a:pos x="T6" y="T7"/>
              </a:cxn>
            </a:cxnLst>
            <a:rect l="0" t="0" r="r" b="b"/>
            <a:pathLst>
              <a:path w="53" h="159">
                <a:moveTo>
                  <a:pt x="0" y="159"/>
                </a:moveTo>
                <a:lnTo>
                  <a:pt x="53" y="159"/>
                </a:lnTo>
                <a:lnTo>
                  <a:pt x="26" y="0"/>
                </a:lnTo>
                <a:lnTo>
                  <a:pt x="0"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8"/>
          <p:cNvSpPr>
            <a:spLocks/>
          </p:cNvSpPr>
          <p:nvPr/>
        </p:nvSpPr>
        <p:spPr bwMode="auto">
          <a:xfrm>
            <a:off x="1957387" y="6153150"/>
            <a:ext cx="42863" cy="125413"/>
          </a:xfrm>
          <a:custGeom>
            <a:avLst/>
            <a:gdLst>
              <a:gd name="T0" fmla="*/ 0 w 53"/>
              <a:gd name="T1" fmla="*/ 0 h 158"/>
              <a:gd name="T2" fmla="*/ 53 w 53"/>
              <a:gd name="T3" fmla="*/ 0 h 158"/>
              <a:gd name="T4" fmla="*/ 26 w 53"/>
              <a:gd name="T5" fmla="*/ 158 h 158"/>
              <a:gd name="T6" fmla="*/ 0 w 53"/>
              <a:gd name="T7" fmla="*/ 0 h 158"/>
            </a:gdLst>
            <a:ahLst/>
            <a:cxnLst>
              <a:cxn ang="0">
                <a:pos x="T0" y="T1"/>
              </a:cxn>
              <a:cxn ang="0">
                <a:pos x="T2" y="T3"/>
              </a:cxn>
              <a:cxn ang="0">
                <a:pos x="T4" y="T5"/>
              </a:cxn>
              <a:cxn ang="0">
                <a:pos x="T6" y="T7"/>
              </a:cxn>
            </a:cxnLst>
            <a:rect l="0" t="0" r="r" b="b"/>
            <a:pathLst>
              <a:path w="53" h="158">
                <a:moveTo>
                  <a:pt x="0" y="0"/>
                </a:moveTo>
                <a:lnTo>
                  <a:pt x="53" y="0"/>
                </a:lnTo>
                <a:lnTo>
                  <a:pt x="26" y="15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9"/>
          <p:cNvSpPr>
            <a:spLocks noChangeArrowheads="1"/>
          </p:cNvSpPr>
          <p:nvPr/>
        </p:nvSpPr>
        <p:spPr bwMode="auto">
          <a:xfrm rot="16200000">
            <a:off x="1808162" y="4867275"/>
            <a:ext cx="3746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rPr>
              <a:t>100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 name="Freeform 100"/>
          <p:cNvSpPr>
            <a:spLocks/>
          </p:cNvSpPr>
          <p:nvPr/>
        </p:nvSpPr>
        <p:spPr bwMode="auto">
          <a:xfrm>
            <a:off x="5913437" y="1543050"/>
            <a:ext cx="42863" cy="330200"/>
          </a:xfrm>
          <a:custGeom>
            <a:avLst/>
            <a:gdLst>
              <a:gd name="T0" fmla="*/ 56 w 56"/>
              <a:gd name="T1" fmla="*/ 416 h 416"/>
              <a:gd name="T2" fmla="*/ 48 w 56"/>
              <a:gd name="T3" fmla="*/ 311 h 416"/>
              <a:gd name="T4" fmla="*/ 36 w 56"/>
              <a:gd name="T5" fmla="*/ 207 h 416"/>
              <a:gd name="T6" fmla="*/ 20 w 56"/>
              <a:gd name="T7" fmla="*/ 103 h 416"/>
              <a:gd name="T8" fmla="*/ 0 w 56"/>
              <a:gd name="T9" fmla="*/ 0 h 416"/>
            </a:gdLst>
            <a:ahLst/>
            <a:cxnLst>
              <a:cxn ang="0">
                <a:pos x="T0" y="T1"/>
              </a:cxn>
              <a:cxn ang="0">
                <a:pos x="T2" y="T3"/>
              </a:cxn>
              <a:cxn ang="0">
                <a:pos x="T4" y="T5"/>
              </a:cxn>
              <a:cxn ang="0">
                <a:pos x="T6" y="T7"/>
              </a:cxn>
              <a:cxn ang="0">
                <a:pos x="T8" y="T9"/>
              </a:cxn>
            </a:cxnLst>
            <a:rect l="0" t="0" r="r" b="b"/>
            <a:pathLst>
              <a:path w="56" h="416">
                <a:moveTo>
                  <a:pt x="56" y="416"/>
                </a:moveTo>
                <a:lnTo>
                  <a:pt x="48" y="311"/>
                </a:lnTo>
                <a:lnTo>
                  <a:pt x="36" y="207"/>
                </a:lnTo>
                <a:lnTo>
                  <a:pt x="20" y="103"/>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1"/>
          <p:cNvSpPr>
            <a:spLocks/>
          </p:cNvSpPr>
          <p:nvPr/>
        </p:nvSpPr>
        <p:spPr bwMode="auto">
          <a:xfrm>
            <a:off x="5721350" y="992188"/>
            <a:ext cx="127000" cy="307975"/>
          </a:xfrm>
          <a:custGeom>
            <a:avLst/>
            <a:gdLst>
              <a:gd name="T0" fmla="*/ 160 w 160"/>
              <a:gd name="T1" fmla="*/ 388 h 388"/>
              <a:gd name="T2" fmla="*/ 126 w 160"/>
              <a:gd name="T3" fmla="*/ 289 h 388"/>
              <a:gd name="T4" fmla="*/ 87 w 160"/>
              <a:gd name="T5" fmla="*/ 191 h 388"/>
              <a:gd name="T6" fmla="*/ 46 w 160"/>
              <a:gd name="T7" fmla="*/ 96 h 388"/>
              <a:gd name="T8" fmla="*/ 0 w 160"/>
              <a:gd name="T9" fmla="*/ 0 h 388"/>
            </a:gdLst>
            <a:ahLst/>
            <a:cxnLst>
              <a:cxn ang="0">
                <a:pos x="T0" y="T1"/>
              </a:cxn>
              <a:cxn ang="0">
                <a:pos x="T2" y="T3"/>
              </a:cxn>
              <a:cxn ang="0">
                <a:pos x="T4" y="T5"/>
              </a:cxn>
              <a:cxn ang="0">
                <a:pos x="T6" y="T7"/>
              </a:cxn>
              <a:cxn ang="0">
                <a:pos x="T8" y="T9"/>
              </a:cxn>
            </a:cxnLst>
            <a:rect l="0" t="0" r="r" b="b"/>
            <a:pathLst>
              <a:path w="160" h="388">
                <a:moveTo>
                  <a:pt x="160" y="388"/>
                </a:moveTo>
                <a:lnTo>
                  <a:pt x="126" y="289"/>
                </a:lnTo>
                <a:lnTo>
                  <a:pt x="87" y="191"/>
                </a:lnTo>
                <a:lnTo>
                  <a:pt x="46" y="96"/>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2"/>
          <p:cNvSpPr>
            <a:spLocks/>
          </p:cNvSpPr>
          <p:nvPr/>
        </p:nvSpPr>
        <p:spPr bwMode="auto">
          <a:xfrm>
            <a:off x="5935662" y="1871663"/>
            <a:ext cx="42863" cy="127000"/>
          </a:xfrm>
          <a:custGeom>
            <a:avLst/>
            <a:gdLst>
              <a:gd name="T0" fmla="*/ 53 w 53"/>
              <a:gd name="T1" fmla="*/ 0 h 159"/>
              <a:gd name="T2" fmla="*/ 0 w 53"/>
              <a:gd name="T3" fmla="*/ 1 h 159"/>
              <a:gd name="T4" fmla="*/ 31 w 53"/>
              <a:gd name="T5" fmla="*/ 159 h 159"/>
              <a:gd name="T6" fmla="*/ 53 w 53"/>
              <a:gd name="T7" fmla="*/ 0 h 159"/>
            </a:gdLst>
            <a:ahLst/>
            <a:cxnLst>
              <a:cxn ang="0">
                <a:pos x="T0" y="T1"/>
              </a:cxn>
              <a:cxn ang="0">
                <a:pos x="T2" y="T3"/>
              </a:cxn>
              <a:cxn ang="0">
                <a:pos x="T4" y="T5"/>
              </a:cxn>
              <a:cxn ang="0">
                <a:pos x="T6" y="T7"/>
              </a:cxn>
            </a:cxnLst>
            <a:rect l="0" t="0" r="r" b="b"/>
            <a:pathLst>
              <a:path w="53" h="159">
                <a:moveTo>
                  <a:pt x="53" y="0"/>
                </a:moveTo>
                <a:lnTo>
                  <a:pt x="0" y="1"/>
                </a:lnTo>
                <a:lnTo>
                  <a:pt x="31" y="159"/>
                </a:ln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3"/>
          <p:cNvSpPr>
            <a:spLocks/>
          </p:cNvSpPr>
          <p:nvPr/>
        </p:nvSpPr>
        <p:spPr bwMode="auto">
          <a:xfrm>
            <a:off x="5662612" y="881063"/>
            <a:ext cx="77788" cy="122238"/>
          </a:xfrm>
          <a:custGeom>
            <a:avLst/>
            <a:gdLst>
              <a:gd name="T0" fmla="*/ 52 w 99"/>
              <a:gd name="T1" fmla="*/ 152 h 152"/>
              <a:gd name="T2" fmla="*/ 99 w 99"/>
              <a:gd name="T3" fmla="*/ 126 h 152"/>
              <a:gd name="T4" fmla="*/ 0 w 99"/>
              <a:gd name="T5" fmla="*/ 0 h 152"/>
              <a:gd name="T6" fmla="*/ 52 w 99"/>
              <a:gd name="T7" fmla="*/ 152 h 152"/>
            </a:gdLst>
            <a:ahLst/>
            <a:cxnLst>
              <a:cxn ang="0">
                <a:pos x="T0" y="T1"/>
              </a:cxn>
              <a:cxn ang="0">
                <a:pos x="T2" y="T3"/>
              </a:cxn>
              <a:cxn ang="0">
                <a:pos x="T4" y="T5"/>
              </a:cxn>
              <a:cxn ang="0">
                <a:pos x="T6" y="T7"/>
              </a:cxn>
            </a:cxnLst>
            <a:rect l="0" t="0" r="r" b="b"/>
            <a:pathLst>
              <a:path w="99" h="152">
                <a:moveTo>
                  <a:pt x="52" y="152"/>
                </a:moveTo>
                <a:lnTo>
                  <a:pt x="99" y="126"/>
                </a:lnTo>
                <a:lnTo>
                  <a:pt x="0" y="0"/>
                </a:lnTo>
                <a:lnTo>
                  <a:pt x="52" y="1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04"/>
          <p:cNvSpPr>
            <a:spLocks noChangeArrowheads="1"/>
          </p:cNvSpPr>
          <p:nvPr/>
        </p:nvSpPr>
        <p:spPr bwMode="auto">
          <a:xfrm rot="4500000">
            <a:off x="5727700" y="1343025"/>
            <a:ext cx="347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rPr>
              <a:t>30°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TextBox 107"/>
          <p:cNvSpPr txBox="1"/>
          <p:nvPr/>
        </p:nvSpPr>
        <p:spPr>
          <a:xfrm>
            <a:off x="9031627" y="1807823"/>
            <a:ext cx="621619" cy="381680"/>
          </a:xfrm>
          <a:prstGeom prst="rect">
            <a:avLst/>
          </a:prstGeom>
          <a:noFill/>
        </p:spPr>
        <p:txBody>
          <a:bodyPr wrap="square" rtlCol="0">
            <a:spAutoFit/>
          </a:bodyPr>
          <a:lstStyle/>
          <a:p>
            <a:pPr algn="ctr"/>
            <a:r>
              <a:rPr lang="en-US" dirty="0"/>
              <a:t>PP</a:t>
            </a:r>
          </a:p>
        </p:txBody>
      </p:sp>
      <p:sp>
        <p:nvSpPr>
          <p:cNvPr id="109" name="TextBox 108"/>
          <p:cNvSpPr txBox="1"/>
          <p:nvPr/>
        </p:nvSpPr>
        <p:spPr>
          <a:xfrm>
            <a:off x="9038829" y="3571875"/>
            <a:ext cx="621619" cy="381680"/>
          </a:xfrm>
          <a:prstGeom prst="rect">
            <a:avLst/>
          </a:prstGeom>
          <a:noFill/>
        </p:spPr>
        <p:txBody>
          <a:bodyPr wrap="square" rtlCol="0">
            <a:spAutoFit/>
          </a:bodyPr>
          <a:lstStyle/>
          <a:p>
            <a:pPr algn="ctr"/>
            <a:r>
              <a:rPr lang="en-US" dirty="0"/>
              <a:t>HL</a:t>
            </a:r>
          </a:p>
        </p:txBody>
      </p:sp>
      <p:sp>
        <p:nvSpPr>
          <p:cNvPr id="110" name="TextBox 109"/>
          <p:cNvSpPr txBox="1"/>
          <p:nvPr/>
        </p:nvSpPr>
        <p:spPr>
          <a:xfrm>
            <a:off x="9031626" y="6071167"/>
            <a:ext cx="621619" cy="381680"/>
          </a:xfrm>
          <a:prstGeom prst="rect">
            <a:avLst/>
          </a:prstGeom>
          <a:noFill/>
        </p:spPr>
        <p:txBody>
          <a:bodyPr wrap="square" rtlCol="0">
            <a:spAutoFit/>
          </a:bodyPr>
          <a:lstStyle/>
          <a:p>
            <a:pPr algn="ctr"/>
            <a:r>
              <a:rPr lang="en-US" dirty="0"/>
              <a:t>GL</a:t>
            </a:r>
          </a:p>
        </p:txBody>
      </p:sp>
      <p:sp>
        <p:nvSpPr>
          <p:cNvPr id="111" name="TextBox 110"/>
          <p:cNvSpPr txBox="1"/>
          <p:nvPr/>
        </p:nvSpPr>
        <p:spPr>
          <a:xfrm>
            <a:off x="3452529" y="3429681"/>
            <a:ext cx="621619" cy="381680"/>
          </a:xfrm>
          <a:prstGeom prst="rect">
            <a:avLst/>
          </a:prstGeom>
          <a:noFill/>
        </p:spPr>
        <p:txBody>
          <a:bodyPr wrap="square" rtlCol="0">
            <a:spAutoFit/>
          </a:bodyPr>
          <a:lstStyle/>
          <a:p>
            <a:pPr algn="ctr"/>
            <a:r>
              <a:rPr lang="en-US" dirty="0"/>
              <a:t>SP</a:t>
            </a:r>
          </a:p>
        </p:txBody>
      </p:sp>
      <p:sp>
        <p:nvSpPr>
          <p:cNvPr id="112" name="TextBox 111"/>
          <p:cNvSpPr txBox="1"/>
          <p:nvPr/>
        </p:nvSpPr>
        <p:spPr>
          <a:xfrm>
            <a:off x="2803412" y="1721758"/>
            <a:ext cx="621619" cy="381680"/>
          </a:xfrm>
          <a:prstGeom prst="rect">
            <a:avLst/>
          </a:prstGeom>
          <a:noFill/>
        </p:spPr>
        <p:txBody>
          <a:bodyPr wrap="square" rtlCol="0">
            <a:spAutoFit/>
          </a:bodyPr>
          <a:lstStyle/>
          <a:p>
            <a:pPr algn="ctr"/>
            <a:r>
              <a:rPr lang="en-US" dirty="0"/>
              <a:t>VP1</a:t>
            </a:r>
          </a:p>
        </p:txBody>
      </p:sp>
      <p:sp>
        <p:nvSpPr>
          <p:cNvPr id="113" name="TextBox 112"/>
          <p:cNvSpPr txBox="1"/>
          <p:nvPr/>
        </p:nvSpPr>
        <p:spPr>
          <a:xfrm>
            <a:off x="6205084" y="1631043"/>
            <a:ext cx="621619" cy="381680"/>
          </a:xfrm>
          <a:prstGeom prst="rect">
            <a:avLst/>
          </a:prstGeom>
          <a:noFill/>
        </p:spPr>
        <p:txBody>
          <a:bodyPr wrap="square" rtlCol="0">
            <a:spAutoFit/>
          </a:bodyPr>
          <a:lstStyle/>
          <a:p>
            <a:pPr algn="ctr"/>
            <a:r>
              <a:rPr lang="en-US" dirty="0"/>
              <a:t>VP2</a:t>
            </a:r>
          </a:p>
        </p:txBody>
      </p:sp>
      <p:sp>
        <p:nvSpPr>
          <p:cNvPr id="114" name="TextBox 113"/>
          <p:cNvSpPr txBox="1"/>
          <p:nvPr/>
        </p:nvSpPr>
        <p:spPr>
          <a:xfrm>
            <a:off x="6272553" y="3438299"/>
            <a:ext cx="621619" cy="381680"/>
          </a:xfrm>
          <a:prstGeom prst="rect">
            <a:avLst/>
          </a:prstGeom>
          <a:noFill/>
        </p:spPr>
        <p:txBody>
          <a:bodyPr wrap="square" rtlCol="0">
            <a:spAutoFit/>
          </a:bodyPr>
          <a:lstStyle/>
          <a:p>
            <a:pPr algn="ctr"/>
            <a:r>
              <a:rPr lang="en-US" dirty="0"/>
              <a:t>VP2</a:t>
            </a:r>
          </a:p>
        </p:txBody>
      </p:sp>
      <p:sp>
        <p:nvSpPr>
          <p:cNvPr id="115" name="TextBox 114"/>
          <p:cNvSpPr txBox="1"/>
          <p:nvPr/>
        </p:nvSpPr>
        <p:spPr>
          <a:xfrm>
            <a:off x="2754314" y="3440568"/>
            <a:ext cx="621619" cy="381680"/>
          </a:xfrm>
          <a:prstGeom prst="rect">
            <a:avLst/>
          </a:prstGeom>
          <a:noFill/>
        </p:spPr>
        <p:txBody>
          <a:bodyPr wrap="square" rtlCol="0">
            <a:spAutoFit/>
          </a:bodyPr>
          <a:lstStyle/>
          <a:p>
            <a:pPr algn="ctr"/>
            <a:r>
              <a:rPr lang="en-US" dirty="0"/>
              <a:t>VP1</a:t>
            </a:r>
          </a:p>
        </p:txBody>
      </p:sp>
      <p:pic>
        <p:nvPicPr>
          <p:cNvPr id="116" name="Picture 1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0099" y="192595"/>
            <a:ext cx="2430328" cy="3568193"/>
          </a:xfrm>
          <a:prstGeom prst="rect">
            <a:avLst/>
          </a:prstGeom>
        </p:spPr>
      </p:pic>
    </p:spTree>
    <p:extLst>
      <p:ext uri="{BB962C8B-B14F-4D97-AF65-F5344CB8AC3E}">
        <p14:creationId xmlns:p14="http://schemas.microsoft.com/office/powerpoint/2010/main" val="163945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down)">
                                      <p:cBhvr>
                                        <p:cTn id="11" dur="1000"/>
                                        <p:tgtEl>
                                          <p:spTgt spid="10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1000"/>
                                        <p:tgtEl>
                                          <p:spTgt spid="8"/>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05"/>
                                        </p:tgtEl>
                                        <p:attrNameLst>
                                          <p:attrName>style.visibility</p:attrName>
                                        </p:attrNameLst>
                                      </p:cBhvr>
                                      <p:to>
                                        <p:strVal val="visible"/>
                                      </p:to>
                                    </p:set>
                                    <p:animEffect transition="in" filter="fade">
                                      <p:cBhvr>
                                        <p:cTn id="20" dur="500"/>
                                        <p:tgtEl>
                                          <p:spTgt spid="10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3"/>
                                        </p:tgtEl>
                                        <p:attrNameLst>
                                          <p:attrName>style.visibility</p:attrName>
                                        </p:attrNameLst>
                                      </p:cBhvr>
                                      <p:to>
                                        <p:strVal val="visible"/>
                                      </p:to>
                                    </p:set>
                                    <p:animEffect transition="in" filter="fade">
                                      <p:cBhvr>
                                        <p:cTn id="23" dur="500"/>
                                        <p:tgtEl>
                                          <p:spTgt spid="10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7"/>
                                        </p:tgtEl>
                                        <p:attrNameLst>
                                          <p:attrName>style.visibility</p:attrName>
                                        </p:attrNameLst>
                                      </p:cBhvr>
                                      <p:to>
                                        <p:strVal val="visible"/>
                                      </p:to>
                                    </p:set>
                                    <p:animEffect transition="in" filter="fade">
                                      <p:cBhvr>
                                        <p:cTn id="26" dur="500"/>
                                        <p:tgtEl>
                                          <p:spTgt spid="10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500"/>
                                        <p:tgtEl>
                                          <p:spTgt spid="10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6"/>
                                        </p:tgtEl>
                                        <p:attrNameLst>
                                          <p:attrName>style.visibility</p:attrName>
                                        </p:attrNameLst>
                                      </p:cBhvr>
                                      <p:to>
                                        <p:strVal val="visible"/>
                                      </p:to>
                                    </p:set>
                                    <p:animEffect transition="in" filter="fade">
                                      <p:cBhvr>
                                        <p:cTn id="32" dur="500"/>
                                        <p:tgtEl>
                                          <p:spTgt spid="10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1000"/>
                                        <p:tgtEl>
                                          <p:spTgt spid="9"/>
                                        </p:tgtEl>
                                      </p:cBhvr>
                                    </p:animEffect>
                                  </p:childTnLst>
                                </p:cTn>
                              </p:par>
                            </p:childTnLst>
                          </p:cTn>
                        </p:par>
                        <p:par>
                          <p:cTn id="38" fill="hold">
                            <p:stCondLst>
                              <p:cond delay="1000"/>
                            </p:stCondLst>
                            <p:childTnLst>
                              <p:par>
                                <p:cTn id="39" presetID="22" presetClass="entr" presetSubtype="4"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down)">
                                      <p:cBhvr>
                                        <p:cTn id="41" dur="1000"/>
                                        <p:tgtEl>
                                          <p:spTgt spid="11"/>
                                        </p:tgtEl>
                                      </p:cBhvr>
                                    </p:animEffect>
                                  </p:childTnLst>
                                </p:cTn>
                              </p:par>
                            </p:childTnLst>
                          </p:cTn>
                        </p:par>
                        <p:par>
                          <p:cTn id="42" fill="hold">
                            <p:stCondLst>
                              <p:cond delay="2000"/>
                            </p:stCondLst>
                            <p:childTnLst>
                              <p:par>
                                <p:cTn id="43" presetID="22" presetClass="entr" presetSubtype="1"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1000"/>
                                        <p:tgtEl>
                                          <p:spTgt spid="13"/>
                                        </p:tgtEl>
                                      </p:cBhvr>
                                    </p:animEffect>
                                  </p:childTnLst>
                                </p:cTn>
                              </p:par>
                            </p:childTnLst>
                          </p:cTn>
                        </p:par>
                        <p:par>
                          <p:cTn id="46" fill="hold">
                            <p:stCondLst>
                              <p:cond delay="3000"/>
                            </p:stCondLst>
                            <p:childTnLst>
                              <p:par>
                                <p:cTn id="47" presetID="22" presetClass="entr" presetSubtype="1"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up)">
                                      <p:cBhvr>
                                        <p:cTn id="49" dur="10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down)">
                                      <p:cBhvr>
                                        <p:cTn id="54" dur="1000"/>
                                        <p:tgtEl>
                                          <p:spTgt spid="10"/>
                                        </p:tgtEl>
                                      </p:cBhvr>
                                    </p:animEffect>
                                  </p:childTnLst>
                                </p:cTn>
                              </p:par>
                            </p:childTnLst>
                          </p:cTn>
                        </p:par>
                        <p:par>
                          <p:cTn id="55" fill="hold">
                            <p:stCondLst>
                              <p:cond delay="1000"/>
                            </p:stCondLst>
                            <p:childTnLst>
                              <p:par>
                                <p:cTn id="56" presetID="22" presetClass="entr" presetSubtype="4"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down)">
                                      <p:cBhvr>
                                        <p:cTn id="58" dur="1000"/>
                                        <p:tgtEl>
                                          <p:spTgt spid="12"/>
                                        </p:tgtEl>
                                      </p:cBhvr>
                                    </p:animEffect>
                                  </p:childTnLst>
                                </p:cTn>
                              </p:par>
                            </p:childTnLst>
                          </p:cTn>
                        </p:par>
                        <p:par>
                          <p:cTn id="59" fill="hold">
                            <p:stCondLst>
                              <p:cond delay="2000"/>
                            </p:stCondLst>
                            <p:childTnLst>
                              <p:par>
                                <p:cTn id="60" presetID="22" presetClass="entr" presetSubtype="1"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up)">
                                      <p:cBhvr>
                                        <p:cTn id="62" dur="1000"/>
                                        <p:tgtEl>
                                          <p:spTgt spid="14"/>
                                        </p:tgtEl>
                                      </p:cBhvr>
                                    </p:animEffect>
                                  </p:childTnLst>
                                </p:cTn>
                              </p:par>
                            </p:childTnLst>
                          </p:cTn>
                        </p:par>
                        <p:par>
                          <p:cTn id="63" fill="hold">
                            <p:stCondLst>
                              <p:cond delay="3000"/>
                            </p:stCondLst>
                            <p:childTnLst>
                              <p:par>
                                <p:cTn id="64" presetID="22" presetClass="entr" presetSubtype="1" fill="hold" grpId="0" nodeType="after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up)">
                                      <p:cBhvr>
                                        <p:cTn id="66" dur="1000"/>
                                        <p:tgtEl>
                                          <p:spTgt spid="1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down)">
                                      <p:cBhvr>
                                        <p:cTn id="71" dur="1000"/>
                                        <p:tgtEl>
                                          <p:spTgt spid="1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wipe(down)">
                                      <p:cBhvr>
                                        <p:cTn id="74" dur="1000"/>
                                        <p:tgtEl>
                                          <p:spTgt spid="1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wipe(left)">
                                      <p:cBhvr>
                                        <p:cTn id="79" dur="1000"/>
                                        <p:tgtEl>
                                          <p:spTgt spid="2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93"/>
                                        </p:tgtEl>
                                        <p:attrNameLst>
                                          <p:attrName>style.visibility</p:attrName>
                                        </p:attrNameLst>
                                      </p:cBhvr>
                                      <p:to>
                                        <p:strVal val="visible"/>
                                      </p:to>
                                    </p:set>
                                    <p:animEffect transition="in" filter="fade">
                                      <p:cBhvr>
                                        <p:cTn id="84" dur="500"/>
                                        <p:tgtEl>
                                          <p:spTgt spid="9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1"/>
                                        </p:tgtEl>
                                        <p:attrNameLst>
                                          <p:attrName>style.visibility</p:attrName>
                                        </p:attrNameLst>
                                      </p:cBhvr>
                                      <p:to>
                                        <p:strVal val="visible"/>
                                      </p:to>
                                    </p:set>
                                    <p:animEffect transition="in" filter="fade">
                                      <p:cBhvr>
                                        <p:cTn id="87" dur="500"/>
                                        <p:tgtEl>
                                          <p:spTgt spid="9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95"/>
                                        </p:tgtEl>
                                        <p:attrNameLst>
                                          <p:attrName>style.visibility</p:attrName>
                                        </p:attrNameLst>
                                      </p:cBhvr>
                                      <p:to>
                                        <p:strVal val="visible"/>
                                      </p:to>
                                    </p:set>
                                    <p:animEffect transition="in" filter="fade">
                                      <p:cBhvr>
                                        <p:cTn id="90" dur="500"/>
                                        <p:tgtEl>
                                          <p:spTgt spid="9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92"/>
                                        </p:tgtEl>
                                        <p:attrNameLst>
                                          <p:attrName>style.visibility</p:attrName>
                                        </p:attrNameLst>
                                      </p:cBhvr>
                                      <p:to>
                                        <p:strVal val="visible"/>
                                      </p:to>
                                    </p:set>
                                    <p:animEffect transition="in" filter="fade">
                                      <p:cBhvr>
                                        <p:cTn id="93" dur="500"/>
                                        <p:tgtEl>
                                          <p:spTgt spid="9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4"/>
                                        </p:tgtEl>
                                        <p:attrNameLst>
                                          <p:attrName>style.visibility</p:attrName>
                                        </p:attrNameLst>
                                      </p:cBhvr>
                                      <p:to>
                                        <p:strVal val="visible"/>
                                      </p:to>
                                    </p:set>
                                    <p:animEffect transition="in" filter="fade">
                                      <p:cBhvr>
                                        <p:cTn id="96" dur="500"/>
                                        <p:tgtEl>
                                          <p:spTgt spid="9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grpId="0" nodeType="click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wipe(up)">
                                      <p:cBhvr>
                                        <p:cTn id="101" dur="1000"/>
                                        <p:tgtEl>
                                          <p:spTgt spid="23"/>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111"/>
                                        </p:tgtEl>
                                        <p:attrNameLst>
                                          <p:attrName>style.visibility</p:attrName>
                                        </p:attrNameLst>
                                      </p:cBhvr>
                                      <p:to>
                                        <p:strVal val="visible"/>
                                      </p:to>
                                    </p:set>
                                    <p:animEffect transition="in" filter="fade">
                                      <p:cBhvr>
                                        <p:cTn id="105" dur="500"/>
                                        <p:tgtEl>
                                          <p:spTgt spid="111"/>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21"/>
                                        </p:tgtEl>
                                        <p:attrNameLst>
                                          <p:attrName>style.visibility</p:attrName>
                                        </p:attrNameLst>
                                      </p:cBhvr>
                                      <p:to>
                                        <p:strVal val="visible"/>
                                      </p:to>
                                    </p:set>
                                    <p:animEffect transition="in" filter="wipe(left)">
                                      <p:cBhvr>
                                        <p:cTn id="110" dur="1000"/>
                                        <p:tgtEl>
                                          <p:spTgt spid="21"/>
                                        </p:tgtEl>
                                      </p:cBhvr>
                                    </p:animEffect>
                                  </p:childTnLst>
                                </p:cTn>
                              </p:par>
                            </p:childTnLst>
                          </p:cTn>
                        </p:par>
                        <p:par>
                          <p:cTn id="111" fill="hold">
                            <p:stCondLst>
                              <p:cond delay="1000"/>
                            </p:stCondLst>
                            <p:childTnLst>
                              <p:par>
                                <p:cTn id="112" presetID="22" presetClass="entr" presetSubtype="4" fill="hold" grpId="0" nodeType="afterEffect">
                                  <p:stCondLst>
                                    <p:cond delay="0"/>
                                  </p:stCondLst>
                                  <p:childTnLst>
                                    <p:set>
                                      <p:cBhvr>
                                        <p:cTn id="113" dur="1" fill="hold">
                                          <p:stCondLst>
                                            <p:cond delay="0"/>
                                          </p:stCondLst>
                                        </p:cTn>
                                        <p:tgtEl>
                                          <p:spTgt spid="109"/>
                                        </p:tgtEl>
                                        <p:attrNameLst>
                                          <p:attrName>style.visibility</p:attrName>
                                        </p:attrNameLst>
                                      </p:cBhvr>
                                      <p:to>
                                        <p:strVal val="visible"/>
                                      </p:to>
                                    </p:set>
                                    <p:animEffect transition="in" filter="wipe(down)">
                                      <p:cBhvr>
                                        <p:cTn id="114" dur="1000"/>
                                        <p:tgtEl>
                                          <p:spTgt spid="109"/>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22"/>
                                        </p:tgtEl>
                                        <p:attrNameLst>
                                          <p:attrName>style.visibility</p:attrName>
                                        </p:attrNameLst>
                                      </p:cBhvr>
                                      <p:to>
                                        <p:strVal val="visible"/>
                                      </p:to>
                                    </p:set>
                                    <p:animEffect transition="in" filter="wipe(left)">
                                      <p:cBhvr>
                                        <p:cTn id="119" dur="1000"/>
                                        <p:tgtEl>
                                          <p:spTgt spid="22"/>
                                        </p:tgtEl>
                                      </p:cBhvr>
                                    </p:animEffect>
                                  </p:childTnLst>
                                </p:cTn>
                              </p:par>
                            </p:childTnLst>
                          </p:cTn>
                        </p:par>
                        <p:par>
                          <p:cTn id="120" fill="hold">
                            <p:stCondLst>
                              <p:cond delay="1000"/>
                            </p:stCondLst>
                            <p:childTnLst>
                              <p:par>
                                <p:cTn id="121" presetID="10" presetClass="entr" presetSubtype="0" fill="hold" grpId="0" nodeType="afterEffect">
                                  <p:stCondLst>
                                    <p:cond delay="0"/>
                                  </p:stCondLst>
                                  <p:childTnLst>
                                    <p:set>
                                      <p:cBhvr>
                                        <p:cTn id="122" dur="1" fill="hold">
                                          <p:stCondLst>
                                            <p:cond delay="0"/>
                                          </p:stCondLst>
                                        </p:cTn>
                                        <p:tgtEl>
                                          <p:spTgt spid="110"/>
                                        </p:tgtEl>
                                        <p:attrNameLst>
                                          <p:attrName>style.visibility</p:attrName>
                                        </p:attrNameLst>
                                      </p:cBhvr>
                                      <p:to>
                                        <p:strVal val="visible"/>
                                      </p:to>
                                    </p:set>
                                    <p:animEffect transition="in" filter="fade">
                                      <p:cBhvr>
                                        <p:cTn id="123" dur="500"/>
                                        <p:tgtEl>
                                          <p:spTgt spid="11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101"/>
                                        </p:tgtEl>
                                        <p:attrNameLst>
                                          <p:attrName>style.visibility</p:attrName>
                                        </p:attrNameLst>
                                      </p:cBhvr>
                                      <p:to>
                                        <p:strVal val="visible"/>
                                      </p:to>
                                    </p:set>
                                    <p:animEffect transition="in" filter="fade">
                                      <p:cBhvr>
                                        <p:cTn id="128" dur="500"/>
                                        <p:tgtEl>
                                          <p:spTgt spid="10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99"/>
                                        </p:tgtEl>
                                        <p:attrNameLst>
                                          <p:attrName>style.visibility</p:attrName>
                                        </p:attrNameLst>
                                      </p:cBhvr>
                                      <p:to>
                                        <p:strVal val="visible"/>
                                      </p:to>
                                    </p:set>
                                    <p:animEffect transition="in" filter="fade">
                                      <p:cBhvr>
                                        <p:cTn id="131" dur="500"/>
                                        <p:tgtEl>
                                          <p:spTgt spid="99"/>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00"/>
                                        </p:tgtEl>
                                        <p:attrNameLst>
                                          <p:attrName>style.visibility</p:attrName>
                                        </p:attrNameLst>
                                      </p:cBhvr>
                                      <p:to>
                                        <p:strVal val="visible"/>
                                      </p:to>
                                    </p:set>
                                    <p:animEffect transition="in" filter="fade">
                                      <p:cBhvr>
                                        <p:cTn id="134" dur="500"/>
                                        <p:tgtEl>
                                          <p:spTgt spid="100"/>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98"/>
                                        </p:tgtEl>
                                        <p:attrNameLst>
                                          <p:attrName>style.visibility</p:attrName>
                                        </p:attrNameLst>
                                      </p:cBhvr>
                                      <p:to>
                                        <p:strVal val="visible"/>
                                      </p:to>
                                    </p:set>
                                    <p:animEffect transition="in" filter="fade">
                                      <p:cBhvr>
                                        <p:cTn id="137" dur="500"/>
                                        <p:tgtEl>
                                          <p:spTgt spid="98"/>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02"/>
                                        </p:tgtEl>
                                        <p:attrNameLst>
                                          <p:attrName>style.visibility</p:attrName>
                                        </p:attrNameLst>
                                      </p:cBhvr>
                                      <p:to>
                                        <p:strVal val="visible"/>
                                      </p:to>
                                    </p:set>
                                    <p:animEffect transition="in" filter="fade">
                                      <p:cBhvr>
                                        <p:cTn id="140" dur="500"/>
                                        <p:tgtEl>
                                          <p:spTgt spid="102"/>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4" fill="hold" grpId="0" nodeType="clickEffect">
                                  <p:stCondLst>
                                    <p:cond delay="0"/>
                                  </p:stCondLst>
                                  <p:childTnLst>
                                    <p:set>
                                      <p:cBhvr>
                                        <p:cTn id="144" dur="1" fill="hold">
                                          <p:stCondLst>
                                            <p:cond delay="0"/>
                                          </p:stCondLst>
                                        </p:cTn>
                                        <p:tgtEl>
                                          <p:spTgt spid="27"/>
                                        </p:tgtEl>
                                        <p:attrNameLst>
                                          <p:attrName>style.visibility</p:attrName>
                                        </p:attrNameLst>
                                      </p:cBhvr>
                                      <p:to>
                                        <p:strVal val="visible"/>
                                      </p:to>
                                    </p:set>
                                    <p:animEffect transition="in" filter="wipe(down)">
                                      <p:cBhvr>
                                        <p:cTn id="145" dur="1000"/>
                                        <p:tgtEl>
                                          <p:spTgt spid="27"/>
                                        </p:tgtEl>
                                      </p:cBhvr>
                                    </p:animEffect>
                                  </p:childTnLst>
                                </p:cTn>
                              </p:par>
                            </p:childTnLst>
                          </p:cTn>
                        </p:par>
                        <p:par>
                          <p:cTn id="146" fill="hold">
                            <p:stCondLst>
                              <p:cond delay="1000"/>
                            </p:stCondLst>
                            <p:childTnLst>
                              <p:par>
                                <p:cTn id="147" presetID="22" presetClass="entr" presetSubtype="4" fill="hold" grpId="0" nodeType="afterEffect">
                                  <p:stCondLst>
                                    <p:cond delay="0"/>
                                  </p:stCondLst>
                                  <p:childTnLst>
                                    <p:set>
                                      <p:cBhvr>
                                        <p:cTn id="148" dur="1" fill="hold">
                                          <p:stCondLst>
                                            <p:cond delay="0"/>
                                          </p:stCondLst>
                                        </p:cTn>
                                        <p:tgtEl>
                                          <p:spTgt spid="26"/>
                                        </p:tgtEl>
                                        <p:attrNameLst>
                                          <p:attrName>style.visibility</p:attrName>
                                        </p:attrNameLst>
                                      </p:cBhvr>
                                      <p:to>
                                        <p:strVal val="visible"/>
                                      </p:to>
                                    </p:set>
                                    <p:animEffect transition="in" filter="wipe(down)">
                                      <p:cBhvr>
                                        <p:cTn id="149" dur="1000"/>
                                        <p:tgtEl>
                                          <p:spTgt spid="26"/>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112"/>
                                        </p:tgtEl>
                                        <p:attrNameLst>
                                          <p:attrName>style.visibility</p:attrName>
                                        </p:attrNameLst>
                                      </p:cBhvr>
                                      <p:to>
                                        <p:strVal val="visible"/>
                                      </p:to>
                                    </p:set>
                                    <p:animEffect transition="in" filter="fade">
                                      <p:cBhvr>
                                        <p:cTn id="154" dur="500"/>
                                        <p:tgtEl>
                                          <p:spTgt spid="112"/>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13"/>
                                        </p:tgtEl>
                                        <p:attrNameLst>
                                          <p:attrName>style.visibility</p:attrName>
                                        </p:attrNameLst>
                                      </p:cBhvr>
                                      <p:to>
                                        <p:strVal val="visible"/>
                                      </p:to>
                                    </p:set>
                                    <p:animEffect transition="in" filter="fade">
                                      <p:cBhvr>
                                        <p:cTn id="157" dur="500"/>
                                        <p:tgtEl>
                                          <p:spTgt spid="113"/>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1" fill="hold" grpId="0" nodeType="clickEffect">
                                  <p:stCondLst>
                                    <p:cond delay="0"/>
                                  </p:stCondLst>
                                  <p:childTnLst>
                                    <p:set>
                                      <p:cBhvr>
                                        <p:cTn id="161" dur="1" fill="hold">
                                          <p:stCondLst>
                                            <p:cond delay="0"/>
                                          </p:stCondLst>
                                        </p:cTn>
                                        <p:tgtEl>
                                          <p:spTgt spid="28"/>
                                        </p:tgtEl>
                                        <p:attrNameLst>
                                          <p:attrName>style.visibility</p:attrName>
                                        </p:attrNameLst>
                                      </p:cBhvr>
                                      <p:to>
                                        <p:strVal val="visible"/>
                                      </p:to>
                                    </p:set>
                                    <p:animEffect transition="in" filter="wipe(up)">
                                      <p:cBhvr>
                                        <p:cTn id="162" dur="1000"/>
                                        <p:tgtEl>
                                          <p:spTgt spid="28"/>
                                        </p:tgtEl>
                                      </p:cBhvr>
                                    </p:animEffect>
                                  </p:childTnLst>
                                </p:cTn>
                              </p:par>
                            </p:childTnLst>
                          </p:cTn>
                        </p:par>
                        <p:par>
                          <p:cTn id="163" fill="hold">
                            <p:stCondLst>
                              <p:cond delay="1000"/>
                            </p:stCondLst>
                            <p:childTnLst>
                              <p:par>
                                <p:cTn id="164" presetID="22" presetClass="entr" presetSubtype="1" fill="hold" grpId="0" nodeType="afterEffect">
                                  <p:stCondLst>
                                    <p:cond delay="0"/>
                                  </p:stCondLst>
                                  <p:childTnLst>
                                    <p:set>
                                      <p:cBhvr>
                                        <p:cTn id="165" dur="1" fill="hold">
                                          <p:stCondLst>
                                            <p:cond delay="0"/>
                                          </p:stCondLst>
                                        </p:cTn>
                                        <p:tgtEl>
                                          <p:spTgt spid="29"/>
                                        </p:tgtEl>
                                        <p:attrNameLst>
                                          <p:attrName>style.visibility</p:attrName>
                                        </p:attrNameLst>
                                      </p:cBhvr>
                                      <p:to>
                                        <p:strVal val="visible"/>
                                      </p:to>
                                    </p:set>
                                    <p:animEffect transition="in" filter="wipe(up)">
                                      <p:cBhvr>
                                        <p:cTn id="166" dur="1000"/>
                                        <p:tgtEl>
                                          <p:spTgt spid="29"/>
                                        </p:tgtEl>
                                      </p:cBhvr>
                                    </p:animEffect>
                                  </p:childTnLst>
                                </p:cTn>
                              </p:par>
                            </p:childTnLst>
                          </p:cTn>
                        </p:par>
                        <p:par>
                          <p:cTn id="167" fill="hold">
                            <p:stCondLst>
                              <p:cond delay="2000"/>
                            </p:stCondLst>
                            <p:childTnLst>
                              <p:par>
                                <p:cTn id="168" presetID="10" presetClass="entr" presetSubtype="0" fill="hold" grpId="0" nodeType="afterEffect">
                                  <p:stCondLst>
                                    <p:cond delay="0"/>
                                  </p:stCondLst>
                                  <p:childTnLst>
                                    <p:set>
                                      <p:cBhvr>
                                        <p:cTn id="169" dur="1" fill="hold">
                                          <p:stCondLst>
                                            <p:cond delay="0"/>
                                          </p:stCondLst>
                                        </p:cTn>
                                        <p:tgtEl>
                                          <p:spTgt spid="115"/>
                                        </p:tgtEl>
                                        <p:attrNameLst>
                                          <p:attrName>style.visibility</p:attrName>
                                        </p:attrNameLst>
                                      </p:cBhvr>
                                      <p:to>
                                        <p:strVal val="visible"/>
                                      </p:to>
                                    </p:set>
                                    <p:animEffect transition="in" filter="fade">
                                      <p:cBhvr>
                                        <p:cTn id="170" dur="500"/>
                                        <p:tgtEl>
                                          <p:spTgt spid="115"/>
                                        </p:tgtEl>
                                      </p:cBhvr>
                                    </p:animEffect>
                                  </p:childTnLst>
                                </p:cTn>
                              </p:par>
                            </p:childTnLst>
                          </p:cTn>
                        </p:par>
                        <p:par>
                          <p:cTn id="171" fill="hold">
                            <p:stCondLst>
                              <p:cond delay="2500"/>
                            </p:stCondLst>
                            <p:childTnLst>
                              <p:par>
                                <p:cTn id="172" presetID="10" presetClass="entr" presetSubtype="0" fill="hold" grpId="0" nodeType="afterEffect">
                                  <p:stCondLst>
                                    <p:cond delay="0"/>
                                  </p:stCondLst>
                                  <p:childTnLst>
                                    <p:set>
                                      <p:cBhvr>
                                        <p:cTn id="173" dur="1" fill="hold">
                                          <p:stCondLst>
                                            <p:cond delay="0"/>
                                          </p:stCondLst>
                                        </p:cTn>
                                        <p:tgtEl>
                                          <p:spTgt spid="114"/>
                                        </p:tgtEl>
                                        <p:attrNameLst>
                                          <p:attrName>style.visibility</p:attrName>
                                        </p:attrNameLst>
                                      </p:cBhvr>
                                      <p:to>
                                        <p:strVal val="visible"/>
                                      </p:to>
                                    </p:set>
                                    <p:animEffect transition="in" filter="fade">
                                      <p:cBhvr>
                                        <p:cTn id="174" dur="500"/>
                                        <p:tgtEl>
                                          <p:spTgt spid="114"/>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1" fill="hold" grpId="0" nodeType="clickEffect">
                                  <p:stCondLst>
                                    <p:cond delay="0"/>
                                  </p:stCondLst>
                                  <p:childTnLst>
                                    <p:set>
                                      <p:cBhvr>
                                        <p:cTn id="178" dur="1" fill="hold">
                                          <p:stCondLst>
                                            <p:cond delay="0"/>
                                          </p:stCondLst>
                                        </p:cTn>
                                        <p:tgtEl>
                                          <p:spTgt spid="25"/>
                                        </p:tgtEl>
                                        <p:attrNameLst>
                                          <p:attrName>style.visibility</p:attrName>
                                        </p:attrNameLst>
                                      </p:cBhvr>
                                      <p:to>
                                        <p:strVal val="visible"/>
                                      </p:to>
                                    </p:set>
                                    <p:animEffect transition="in" filter="wipe(up)">
                                      <p:cBhvr>
                                        <p:cTn id="179" dur="1000"/>
                                        <p:tgtEl>
                                          <p:spTgt spid="25"/>
                                        </p:tgtEl>
                                      </p:cBhvr>
                                    </p:animEffect>
                                  </p:childTnLst>
                                </p:cTn>
                              </p:par>
                            </p:childTnLst>
                          </p:cTn>
                        </p:par>
                        <p:par>
                          <p:cTn id="180" fill="hold">
                            <p:stCondLst>
                              <p:cond delay="1000"/>
                            </p:stCondLst>
                            <p:childTnLst>
                              <p:par>
                                <p:cTn id="181" presetID="22" presetClass="entr" presetSubtype="1" fill="hold" grpId="0" nodeType="afterEffect">
                                  <p:stCondLst>
                                    <p:cond delay="0"/>
                                  </p:stCondLst>
                                  <p:childTnLst>
                                    <p:set>
                                      <p:cBhvr>
                                        <p:cTn id="182" dur="1" fill="hold">
                                          <p:stCondLst>
                                            <p:cond delay="0"/>
                                          </p:stCondLst>
                                        </p:cTn>
                                        <p:tgtEl>
                                          <p:spTgt spid="24"/>
                                        </p:tgtEl>
                                        <p:attrNameLst>
                                          <p:attrName>style.visibility</p:attrName>
                                        </p:attrNameLst>
                                      </p:cBhvr>
                                      <p:to>
                                        <p:strVal val="visible"/>
                                      </p:to>
                                    </p:set>
                                    <p:animEffect transition="in" filter="wipe(up)">
                                      <p:cBhvr>
                                        <p:cTn id="183" dur="1000"/>
                                        <p:tgtEl>
                                          <p:spTgt spid="24"/>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1" fill="hold" grpId="0" nodeType="clickEffect">
                                  <p:stCondLst>
                                    <p:cond delay="0"/>
                                  </p:stCondLst>
                                  <p:childTnLst>
                                    <p:set>
                                      <p:cBhvr>
                                        <p:cTn id="187" dur="1" fill="hold">
                                          <p:stCondLst>
                                            <p:cond delay="0"/>
                                          </p:stCondLst>
                                        </p:cTn>
                                        <p:tgtEl>
                                          <p:spTgt spid="30"/>
                                        </p:tgtEl>
                                        <p:attrNameLst>
                                          <p:attrName>style.visibility</p:attrName>
                                        </p:attrNameLst>
                                      </p:cBhvr>
                                      <p:to>
                                        <p:strVal val="visible"/>
                                      </p:to>
                                    </p:set>
                                    <p:animEffect transition="in" filter="wipe(up)">
                                      <p:cBhvr>
                                        <p:cTn id="188" dur="1000"/>
                                        <p:tgtEl>
                                          <p:spTgt spid="30"/>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4" fill="hold" grpId="0" nodeType="clickEffect">
                                  <p:stCondLst>
                                    <p:cond delay="0"/>
                                  </p:stCondLst>
                                  <p:childTnLst>
                                    <p:set>
                                      <p:cBhvr>
                                        <p:cTn id="192" dur="1" fill="hold">
                                          <p:stCondLst>
                                            <p:cond delay="0"/>
                                          </p:stCondLst>
                                        </p:cTn>
                                        <p:tgtEl>
                                          <p:spTgt spid="33"/>
                                        </p:tgtEl>
                                        <p:attrNameLst>
                                          <p:attrName>style.visibility</p:attrName>
                                        </p:attrNameLst>
                                      </p:cBhvr>
                                      <p:to>
                                        <p:strVal val="visible"/>
                                      </p:to>
                                    </p:set>
                                    <p:animEffect transition="in" filter="wipe(down)">
                                      <p:cBhvr>
                                        <p:cTn id="193" dur="1000"/>
                                        <p:tgtEl>
                                          <p:spTgt spid="33"/>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4" fill="hold" grpId="0" nodeType="clickEffect">
                                  <p:stCondLst>
                                    <p:cond delay="0"/>
                                  </p:stCondLst>
                                  <p:childTnLst>
                                    <p:set>
                                      <p:cBhvr>
                                        <p:cTn id="197" dur="1" fill="hold">
                                          <p:stCondLst>
                                            <p:cond delay="0"/>
                                          </p:stCondLst>
                                        </p:cTn>
                                        <p:tgtEl>
                                          <p:spTgt spid="32"/>
                                        </p:tgtEl>
                                        <p:attrNameLst>
                                          <p:attrName>style.visibility</p:attrName>
                                        </p:attrNameLst>
                                      </p:cBhvr>
                                      <p:to>
                                        <p:strVal val="visible"/>
                                      </p:to>
                                    </p:set>
                                    <p:animEffect transition="in" filter="wipe(down)">
                                      <p:cBhvr>
                                        <p:cTn id="198" dur="1000"/>
                                        <p:tgtEl>
                                          <p:spTgt spid="32"/>
                                        </p:tgtEl>
                                      </p:cBhvr>
                                    </p:animEffect>
                                  </p:childTnLst>
                                </p:cTn>
                              </p:par>
                            </p:childTnLst>
                          </p:cTn>
                        </p:par>
                        <p:par>
                          <p:cTn id="199" fill="hold">
                            <p:stCondLst>
                              <p:cond delay="1000"/>
                            </p:stCondLst>
                            <p:childTnLst>
                              <p:par>
                                <p:cTn id="200" presetID="22" presetClass="entr" presetSubtype="4" fill="hold" grpId="0" nodeType="afterEffect">
                                  <p:stCondLst>
                                    <p:cond delay="0"/>
                                  </p:stCondLst>
                                  <p:childTnLst>
                                    <p:set>
                                      <p:cBhvr>
                                        <p:cTn id="201" dur="1" fill="hold">
                                          <p:stCondLst>
                                            <p:cond delay="0"/>
                                          </p:stCondLst>
                                        </p:cTn>
                                        <p:tgtEl>
                                          <p:spTgt spid="35"/>
                                        </p:tgtEl>
                                        <p:attrNameLst>
                                          <p:attrName>style.visibility</p:attrName>
                                        </p:attrNameLst>
                                      </p:cBhvr>
                                      <p:to>
                                        <p:strVal val="visible"/>
                                      </p:to>
                                    </p:set>
                                    <p:animEffect transition="in" filter="wipe(down)">
                                      <p:cBhvr>
                                        <p:cTn id="202" dur="1000"/>
                                        <p:tgtEl>
                                          <p:spTgt spid="35"/>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4" fill="hold" grpId="0" nodeType="clickEffect">
                                  <p:stCondLst>
                                    <p:cond delay="0"/>
                                  </p:stCondLst>
                                  <p:childTnLst>
                                    <p:set>
                                      <p:cBhvr>
                                        <p:cTn id="206" dur="1" fill="hold">
                                          <p:stCondLst>
                                            <p:cond delay="0"/>
                                          </p:stCondLst>
                                        </p:cTn>
                                        <p:tgtEl>
                                          <p:spTgt spid="34"/>
                                        </p:tgtEl>
                                        <p:attrNameLst>
                                          <p:attrName>style.visibility</p:attrName>
                                        </p:attrNameLst>
                                      </p:cBhvr>
                                      <p:to>
                                        <p:strVal val="visible"/>
                                      </p:to>
                                    </p:set>
                                    <p:animEffect transition="in" filter="wipe(down)">
                                      <p:cBhvr>
                                        <p:cTn id="207" dur="1000"/>
                                        <p:tgtEl>
                                          <p:spTgt spid="34"/>
                                        </p:tgtEl>
                                      </p:cBhvr>
                                    </p:animEffect>
                                  </p:childTnLst>
                                </p:cTn>
                              </p:par>
                            </p:childTnLst>
                          </p:cTn>
                        </p:par>
                        <p:par>
                          <p:cTn id="208" fill="hold">
                            <p:stCondLst>
                              <p:cond delay="1000"/>
                            </p:stCondLst>
                            <p:childTnLst>
                              <p:par>
                                <p:cTn id="209" presetID="22" presetClass="entr" presetSubtype="4" fill="hold" grpId="0" nodeType="afterEffect">
                                  <p:stCondLst>
                                    <p:cond delay="0"/>
                                  </p:stCondLst>
                                  <p:childTnLst>
                                    <p:set>
                                      <p:cBhvr>
                                        <p:cTn id="210" dur="1" fill="hold">
                                          <p:stCondLst>
                                            <p:cond delay="0"/>
                                          </p:stCondLst>
                                        </p:cTn>
                                        <p:tgtEl>
                                          <p:spTgt spid="31"/>
                                        </p:tgtEl>
                                        <p:attrNameLst>
                                          <p:attrName>style.visibility</p:attrName>
                                        </p:attrNameLst>
                                      </p:cBhvr>
                                      <p:to>
                                        <p:strVal val="visible"/>
                                      </p:to>
                                    </p:set>
                                    <p:animEffect transition="in" filter="wipe(down)">
                                      <p:cBhvr>
                                        <p:cTn id="211" dur="1000"/>
                                        <p:tgtEl>
                                          <p:spTgt spid="31"/>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1" fill="hold" grpId="0" nodeType="clickEffect">
                                  <p:stCondLst>
                                    <p:cond delay="0"/>
                                  </p:stCondLst>
                                  <p:childTnLst>
                                    <p:set>
                                      <p:cBhvr>
                                        <p:cTn id="215" dur="1" fill="hold">
                                          <p:stCondLst>
                                            <p:cond delay="0"/>
                                          </p:stCondLst>
                                        </p:cTn>
                                        <p:tgtEl>
                                          <p:spTgt spid="36"/>
                                        </p:tgtEl>
                                        <p:attrNameLst>
                                          <p:attrName>style.visibility</p:attrName>
                                        </p:attrNameLst>
                                      </p:cBhvr>
                                      <p:to>
                                        <p:strVal val="visible"/>
                                      </p:to>
                                    </p:set>
                                    <p:animEffect transition="in" filter="wipe(up)">
                                      <p:cBhvr>
                                        <p:cTn id="216" dur="1000"/>
                                        <p:tgtEl>
                                          <p:spTgt spid="36"/>
                                        </p:tgtEl>
                                      </p:cBhvr>
                                    </p:animEffect>
                                  </p:childTnLst>
                                </p:cTn>
                              </p:par>
                            </p:childTnLst>
                          </p:cTn>
                        </p:par>
                        <p:par>
                          <p:cTn id="217" fill="hold">
                            <p:stCondLst>
                              <p:cond delay="1000"/>
                            </p:stCondLst>
                            <p:childTnLst>
                              <p:par>
                                <p:cTn id="218" presetID="22" presetClass="entr" presetSubtype="1" fill="hold" grpId="0" nodeType="afterEffect">
                                  <p:stCondLst>
                                    <p:cond delay="0"/>
                                  </p:stCondLst>
                                  <p:childTnLst>
                                    <p:set>
                                      <p:cBhvr>
                                        <p:cTn id="219" dur="1" fill="hold">
                                          <p:stCondLst>
                                            <p:cond delay="0"/>
                                          </p:stCondLst>
                                        </p:cTn>
                                        <p:tgtEl>
                                          <p:spTgt spid="37"/>
                                        </p:tgtEl>
                                        <p:attrNameLst>
                                          <p:attrName>style.visibility</p:attrName>
                                        </p:attrNameLst>
                                      </p:cBhvr>
                                      <p:to>
                                        <p:strVal val="visible"/>
                                      </p:to>
                                    </p:set>
                                    <p:animEffect transition="in" filter="wipe(up)">
                                      <p:cBhvr>
                                        <p:cTn id="220" dur="1000"/>
                                        <p:tgtEl>
                                          <p:spTgt spid="37"/>
                                        </p:tgtEl>
                                      </p:cBhvr>
                                    </p:animEffect>
                                  </p:childTnLst>
                                </p:cTn>
                              </p:par>
                            </p:childTnLst>
                          </p:cTn>
                        </p:par>
                      </p:childTnLst>
                    </p:cTn>
                  </p:par>
                  <p:par>
                    <p:cTn id="221" fill="hold">
                      <p:stCondLst>
                        <p:cond delay="indefinite"/>
                      </p:stCondLst>
                      <p:childTnLst>
                        <p:par>
                          <p:cTn id="222" fill="hold">
                            <p:stCondLst>
                              <p:cond delay="0"/>
                            </p:stCondLst>
                            <p:childTnLst>
                              <p:par>
                                <p:cTn id="223" presetID="22" presetClass="entr" presetSubtype="4" fill="hold" grpId="0" nodeType="clickEffect">
                                  <p:stCondLst>
                                    <p:cond delay="0"/>
                                  </p:stCondLst>
                                  <p:childTnLst>
                                    <p:set>
                                      <p:cBhvr>
                                        <p:cTn id="224" dur="1" fill="hold">
                                          <p:stCondLst>
                                            <p:cond delay="0"/>
                                          </p:stCondLst>
                                        </p:cTn>
                                        <p:tgtEl>
                                          <p:spTgt spid="64"/>
                                        </p:tgtEl>
                                        <p:attrNameLst>
                                          <p:attrName>style.visibility</p:attrName>
                                        </p:attrNameLst>
                                      </p:cBhvr>
                                      <p:to>
                                        <p:strVal val="visible"/>
                                      </p:to>
                                    </p:set>
                                    <p:animEffect transition="in" filter="wipe(down)">
                                      <p:cBhvr>
                                        <p:cTn id="225" dur="1000"/>
                                        <p:tgtEl>
                                          <p:spTgt spid="64"/>
                                        </p:tgtEl>
                                      </p:cBhvr>
                                    </p:animEffect>
                                  </p:childTnLst>
                                </p:cTn>
                              </p:par>
                            </p:childTnLst>
                          </p:cTn>
                        </p:par>
                        <p:par>
                          <p:cTn id="226" fill="hold">
                            <p:stCondLst>
                              <p:cond delay="1000"/>
                            </p:stCondLst>
                            <p:childTnLst>
                              <p:par>
                                <p:cTn id="227" presetID="22" presetClass="entr" presetSubtype="1" fill="hold" grpId="0" nodeType="afterEffect">
                                  <p:stCondLst>
                                    <p:cond delay="0"/>
                                  </p:stCondLst>
                                  <p:childTnLst>
                                    <p:set>
                                      <p:cBhvr>
                                        <p:cTn id="228" dur="1" fill="hold">
                                          <p:stCondLst>
                                            <p:cond delay="0"/>
                                          </p:stCondLst>
                                        </p:cTn>
                                        <p:tgtEl>
                                          <p:spTgt spid="70"/>
                                        </p:tgtEl>
                                        <p:attrNameLst>
                                          <p:attrName>style.visibility</p:attrName>
                                        </p:attrNameLst>
                                      </p:cBhvr>
                                      <p:to>
                                        <p:strVal val="visible"/>
                                      </p:to>
                                    </p:set>
                                    <p:animEffect transition="in" filter="wipe(up)">
                                      <p:cBhvr>
                                        <p:cTn id="229" dur="1000"/>
                                        <p:tgtEl>
                                          <p:spTgt spid="70"/>
                                        </p:tgtEl>
                                      </p:cBhvr>
                                    </p:animEffect>
                                  </p:childTnLst>
                                </p:cTn>
                              </p:par>
                            </p:childTnLst>
                          </p:cTn>
                        </p:par>
                        <p:par>
                          <p:cTn id="230" fill="hold">
                            <p:stCondLst>
                              <p:cond delay="2000"/>
                            </p:stCondLst>
                            <p:childTnLst>
                              <p:par>
                                <p:cTn id="231" presetID="22" presetClass="entr" presetSubtype="1" fill="hold" grpId="0" nodeType="afterEffect">
                                  <p:stCondLst>
                                    <p:cond delay="0"/>
                                  </p:stCondLst>
                                  <p:childTnLst>
                                    <p:set>
                                      <p:cBhvr>
                                        <p:cTn id="232" dur="1" fill="hold">
                                          <p:stCondLst>
                                            <p:cond delay="0"/>
                                          </p:stCondLst>
                                        </p:cTn>
                                        <p:tgtEl>
                                          <p:spTgt spid="69"/>
                                        </p:tgtEl>
                                        <p:attrNameLst>
                                          <p:attrName>style.visibility</p:attrName>
                                        </p:attrNameLst>
                                      </p:cBhvr>
                                      <p:to>
                                        <p:strVal val="visible"/>
                                      </p:to>
                                    </p:set>
                                    <p:animEffect transition="in" filter="wipe(up)">
                                      <p:cBhvr>
                                        <p:cTn id="233" dur="1000"/>
                                        <p:tgtEl>
                                          <p:spTgt spid="69"/>
                                        </p:tgtEl>
                                      </p:cBhvr>
                                    </p:animEffect>
                                  </p:childTnLst>
                                </p:cTn>
                              </p:par>
                            </p:childTnLst>
                          </p:cTn>
                        </p:par>
                      </p:childTnLst>
                    </p:cTn>
                  </p:par>
                  <p:par>
                    <p:cTn id="234" fill="hold">
                      <p:stCondLst>
                        <p:cond delay="indefinite"/>
                      </p:stCondLst>
                      <p:childTnLst>
                        <p:par>
                          <p:cTn id="235" fill="hold">
                            <p:stCondLst>
                              <p:cond delay="0"/>
                            </p:stCondLst>
                            <p:childTnLst>
                              <p:par>
                                <p:cTn id="236" presetID="22" presetClass="entr" presetSubtype="4" fill="hold" grpId="0" nodeType="clickEffect">
                                  <p:stCondLst>
                                    <p:cond delay="0"/>
                                  </p:stCondLst>
                                  <p:childTnLst>
                                    <p:set>
                                      <p:cBhvr>
                                        <p:cTn id="237" dur="1" fill="hold">
                                          <p:stCondLst>
                                            <p:cond delay="0"/>
                                          </p:stCondLst>
                                        </p:cTn>
                                        <p:tgtEl>
                                          <p:spTgt spid="66"/>
                                        </p:tgtEl>
                                        <p:attrNameLst>
                                          <p:attrName>style.visibility</p:attrName>
                                        </p:attrNameLst>
                                      </p:cBhvr>
                                      <p:to>
                                        <p:strVal val="visible"/>
                                      </p:to>
                                    </p:set>
                                    <p:animEffect transition="in" filter="wipe(down)">
                                      <p:cBhvr>
                                        <p:cTn id="238" dur="1000"/>
                                        <p:tgtEl>
                                          <p:spTgt spid="66"/>
                                        </p:tgtEl>
                                      </p:cBhvr>
                                    </p:animEffect>
                                  </p:childTnLst>
                                </p:cTn>
                              </p:par>
                            </p:childTnLst>
                          </p:cTn>
                        </p:par>
                        <p:par>
                          <p:cTn id="239" fill="hold">
                            <p:stCondLst>
                              <p:cond delay="1000"/>
                            </p:stCondLst>
                            <p:childTnLst>
                              <p:par>
                                <p:cTn id="240" presetID="22" presetClass="entr" presetSubtype="1" fill="hold" grpId="0" nodeType="afterEffect">
                                  <p:stCondLst>
                                    <p:cond delay="0"/>
                                  </p:stCondLst>
                                  <p:childTnLst>
                                    <p:set>
                                      <p:cBhvr>
                                        <p:cTn id="241" dur="1" fill="hold">
                                          <p:stCondLst>
                                            <p:cond delay="0"/>
                                          </p:stCondLst>
                                        </p:cTn>
                                        <p:tgtEl>
                                          <p:spTgt spid="67"/>
                                        </p:tgtEl>
                                        <p:attrNameLst>
                                          <p:attrName>style.visibility</p:attrName>
                                        </p:attrNameLst>
                                      </p:cBhvr>
                                      <p:to>
                                        <p:strVal val="visible"/>
                                      </p:to>
                                    </p:set>
                                    <p:animEffect transition="in" filter="wipe(up)">
                                      <p:cBhvr>
                                        <p:cTn id="242" dur="1000"/>
                                        <p:tgtEl>
                                          <p:spTgt spid="67"/>
                                        </p:tgtEl>
                                      </p:cBhvr>
                                    </p:animEffect>
                                  </p:childTnLst>
                                </p:cTn>
                              </p:par>
                            </p:childTnLst>
                          </p:cTn>
                        </p:par>
                        <p:par>
                          <p:cTn id="243" fill="hold">
                            <p:stCondLst>
                              <p:cond delay="2000"/>
                            </p:stCondLst>
                            <p:childTnLst>
                              <p:par>
                                <p:cTn id="244" presetID="22" presetClass="entr" presetSubtype="1" fill="hold" grpId="0" nodeType="afterEffect">
                                  <p:stCondLst>
                                    <p:cond delay="0"/>
                                  </p:stCondLst>
                                  <p:childTnLst>
                                    <p:set>
                                      <p:cBhvr>
                                        <p:cTn id="245" dur="1" fill="hold">
                                          <p:stCondLst>
                                            <p:cond delay="0"/>
                                          </p:stCondLst>
                                        </p:cTn>
                                        <p:tgtEl>
                                          <p:spTgt spid="68"/>
                                        </p:tgtEl>
                                        <p:attrNameLst>
                                          <p:attrName>style.visibility</p:attrName>
                                        </p:attrNameLst>
                                      </p:cBhvr>
                                      <p:to>
                                        <p:strVal val="visible"/>
                                      </p:to>
                                    </p:set>
                                    <p:animEffect transition="in" filter="wipe(up)">
                                      <p:cBhvr>
                                        <p:cTn id="246" dur="1000"/>
                                        <p:tgtEl>
                                          <p:spTgt spid="68"/>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4" fill="hold" grpId="0" nodeType="clickEffect">
                                  <p:stCondLst>
                                    <p:cond delay="0"/>
                                  </p:stCondLst>
                                  <p:childTnLst>
                                    <p:set>
                                      <p:cBhvr>
                                        <p:cTn id="250" dur="1" fill="hold">
                                          <p:stCondLst>
                                            <p:cond delay="0"/>
                                          </p:stCondLst>
                                        </p:cTn>
                                        <p:tgtEl>
                                          <p:spTgt spid="39"/>
                                        </p:tgtEl>
                                        <p:attrNameLst>
                                          <p:attrName>style.visibility</p:attrName>
                                        </p:attrNameLst>
                                      </p:cBhvr>
                                      <p:to>
                                        <p:strVal val="visible"/>
                                      </p:to>
                                    </p:set>
                                    <p:animEffect transition="in" filter="wipe(down)">
                                      <p:cBhvr>
                                        <p:cTn id="251" dur="1000"/>
                                        <p:tgtEl>
                                          <p:spTgt spid="39"/>
                                        </p:tgtEl>
                                      </p:cBhvr>
                                    </p:animEffect>
                                  </p:childTnLst>
                                </p:cTn>
                              </p:par>
                            </p:childTnLst>
                          </p:cTn>
                        </p:par>
                        <p:par>
                          <p:cTn id="252" fill="hold">
                            <p:stCondLst>
                              <p:cond delay="1000"/>
                            </p:stCondLst>
                            <p:childTnLst>
                              <p:par>
                                <p:cTn id="253" presetID="22" presetClass="entr" presetSubtype="4" fill="hold" grpId="0" nodeType="afterEffect">
                                  <p:stCondLst>
                                    <p:cond delay="0"/>
                                  </p:stCondLst>
                                  <p:childTnLst>
                                    <p:set>
                                      <p:cBhvr>
                                        <p:cTn id="254" dur="1" fill="hold">
                                          <p:stCondLst>
                                            <p:cond delay="0"/>
                                          </p:stCondLst>
                                        </p:cTn>
                                        <p:tgtEl>
                                          <p:spTgt spid="38"/>
                                        </p:tgtEl>
                                        <p:attrNameLst>
                                          <p:attrName>style.visibility</p:attrName>
                                        </p:attrNameLst>
                                      </p:cBhvr>
                                      <p:to>
                                        <p:strVal val="visible"/>
                                      </p:to>
                                    </p:set>
                                    <p:animEffect transition="in" filter="wipe(down)">
                                      <p:cBhvr>
                                        <p:cTn id="255" dur="1000"/>
                                        <p:tgtEl>
                                          <p:spTgt spid="38"/>
                                        </p:tgtEl>
                                      </p:cBhvr>
                                    </p:animEffect>
                                  </p:childTnLst>
                                </p:cTn>
                              </p:par>
                            </p:childTnLst>
                          </p:cTn>
                        </p:par>
                      </p:childTnLst>
                    </p:cTn>
                  </p:par>
                  <p:par>
                    <p:cTn id="256" fill="hold">
                      <p:stCondLst>
                        <p:cond delay="indefinite"/>
                      </p:stCondLst>
                      <p:childTnLst>
                        <p:par>
                          <p:cTn id="257" fill="hold">
                            <p:stCondLst>
                              <p:cond delay="0"/>
                            </p:stCondLst>
                            <p:childTnLst>
                              <p:par>
                                <p:cTn id="258" presetID="22" presetClass="entr" presetSubtype="1" fill="hold" grpId="0" nodeType="clickEffect">
                                  <p:stCondLst>
                                    <p:cond delay="0"/>
                                  </p:stCondLst>
                                  <p:childTnLst>
                                    <p:set>
                                      <p:cBhvr>
                                        <p:cTn id="259" dur="1" fill="hold">
                                          <p:stCondLst>
                                            <p:cond delay="0"/>
                                          </p:stCondLst>
                                        </p:cTn>
                                        <p:tgtEl>
                                          <p:spTgt spid="52"/>
                                        </p:tgtEl>
                                        <p:attrNameLst>
                                          <p:attrName>style.visibility</p:attrName>
                                        </p:attrNameLst>
                                      </p:cBhvr>
                                      <p:to>
                                        <p:strVal val="visible"/>
                                      </p:to>
                                    </p:set>
                                    <p:animEffect transition="in" filter="wipe(up)">
                                      <p:cBhvr>
                                        <p:cTn id="260" dur="1000"/>
                                        <p:tgtEl>
                                          <p:spTgt spid="52"/>
                                        </p:tgtEl>
                                      </p:cBhvr>
                                    </p:animEffect>
                                  </p:childTnLst>
                                </p:cTn>
                              </p:par>
                            </p:childTnLst>
                          </p:cTn>
                        </p:par>
                      </p:childTnLst>
                    </p:cTn>
                  </p:par>
                  <p:par>
                    <p:cTn id="261" fill="hold">
                      <p:stCondLst>
                        <p:cond delay="indefinite"/>
                      </p:stCondLst>
                      <p:childTnLst>
                        <p:par>
                          <p:cTn id="262" fill="hold">
                            <p:stCondLst>
                              <p:cond delay="0"/>
                            </p:stCondLst>
                            <p:childTnLst>
                              <p:par>
                                <p:cTn id="263" presetID="22" presetClass="entr" presetSubtype="1" fill="hold" grpId="0" nodeType="clickEffect">
                                  <p:stCondLst>
                                    <p:cond delay="0"/>
                                  </p:stCondLst>
                                  <p:childTnLst>
                                    <p:set>
                                      <p:cBhvr>
                                        <p:cTn id="264" dur="1" fill="hold">
                                          <p:stCondLst>
                                            <p:cond delay="0"/>
                                          </p:stCondLst>
                                        </p:cTn>
                                        <p:tgtEl>
                                          <p:spTgt spid="53"/>
                                        </p:tgtEl>
                                        <p:attrNameLst>
                                          <p:attrName>style.visibility</p:attrName>
                                        </p:attrNameLst>
                                      </p:cBhvr>
                                      <p:to>
                                        <p:strVal val="visible"/>
                                      </p:to>
                                    </p:set>
                                    <p:animEffect transition="in" filter="wipe(up)">
                                      <p:cBhvr>
                                        <p:cTn id="265" dur="1000"/>
                                        <p:tgtEl>
                                          <p:spTgt spid="53"/>
                                        </p:tgtEl>
                                      </p:cBhvr>
                                    </p:animEffect>
                                  </p:childTnLst>
                                </p:cTn>
                              </p:par>
                            </p:childTnLst>
                          </p:cTn>
                        </p:par>
                      </p:childTnLst>
                    </p:cTn>
                  </p:par>
                  <p:par>
                    <p:cTn id="266" fill="hold">
                      <p:stCondLst>
                        <p:cond delay="indefinite"/>
                      </p:stCondLst>
                      <p:childTnLst>
                        <p:par>
                          <p:cTn id="267" fill="hold">
                            <p:stCondLst>
                              <p:cond delay="0"/>
                            </p:stCondLst>
                            <p:childTnLst>
                              <p:par>
                                <p:cTn id="268" presetID="22" presetClass="entr" presetSubtype="1" fill="hold" grpId="0" nodeType="clickEffect">
                                  <p:stCondLst>
                                    <p:cond delay="0"/>
                                  </p:stCondLst>
                                  <p:childTnLst>
                                    <p:set>
                                      <p:cBhvr>
                                        <p:cTn id="269" dur="1" fill="hold">
                                          <p:stCondLst>
                                            <p:cond delay="0"/>
                                          </p:stCondLst>
                                        </p:cTn>
                                        <p:tgtEl>
                                          <p:spTgt spid="54"/>
                                        </p:tgtEl>
                                        <p:attrNameLst>
                                          <p:attrName>style.visibility</p:attrName>
                                        </p:attrNameLst>
                                      </p:cBhvr>
                                      <p:to>
                                        <p:strVal val="visible"/>
                                      </p:to>
                                    </p:set>
                                    <p:animEffect transition="in" filter="wipe(up)">
                                      <p:cBhvr>
                                        <p:cTn id="270" dur="1000"/>
                                        <p:tgtEl>
                                          <p:spTgt spid="54"/>
                                        </p:tgtEl>
                                      </p:cBhvr>
                                    </p:animEffect>
                                  </p:childTnLst>
                                </p:cTn>
                              </p:par>
                            </p:childTnLst>
                          </p:cTn>
                        </p:par>
                      </p:childTnLst>
                    </p:cTn>
                  </p:par>
                  <p:par>
                    <p:cTn id="271" fill="hold">
                      <p:stCondLst>
                        <p:cond delay="indefinite"/>
                      </p:stCondLst>
                      <p:childTnLst>
                        <p:par>
                          <p:cTn id="272" fill="hold">
                            <p:stCondLst>
                              <p:cond delay="0"/>
                            </p:stCondLst>
                            <p:childTnLst>
                              <p:par>
                                <p:cTn id="273" presetID="22" presetClass="entr" presetSubtype="4" fill="hold" grpId="0" nodeType="clickEffect">
                                  <p:stCondLst>
                                    <p:cond delay="0"/>
                                  </p:stCondLst>
                                  <p:childTnLst>
                                    <p:set>
                                      <p:cBhvr>
                                        <p:cTn id="274" dur="1" fill="hold">
                                          <p:stCondLst>
                                            <p:cond delay="0"/>
                                          </p:stCondLst>
                                        </p:cTn>
                                        <p:tgtEl>
                                          <p:spTgt spid="55"/>
                                        </p:tgtEl>
                                        <p:attrNameLst>
                                          <p:attrName>style.visibility</p:attrName>
                                        </p:attrNameLst>
                                      </p:cBhvr>
                                      <p:to>
                                        <p:strVal val="visible"/>
                                      </p:to>
                                    </p:set>
                                    <p:animEffect transition="in" filter="wipe(down)">
                                      <p:cBhvr>
                                        <p:cTn id="275" dur="1000"/>
                                        <p:tgtEl>
                                          <p:spTgt spid="55"/>
                                        </p:tgtEl>
                                      </p:cBhvr>
                                    </p:animEffect>
                                  </p:childTnLst>
                                </p:cTn>
                              </p:par>
                            </p:childTnLst>
                          </p:cTn>
                        </p:par>
                      </p:childTnLst>
                    </p:cTn>
                  </p:par>
                  <p:par>
                    <p:cTn id="276" fill="hold">
                      <p:stCondLst>
                        <p:cond delay="indefinite"/>
                      </p:stCondLst>
                      <p:childTnLst>
                        <p:par>
                          <p:cTn id="277" fill="hold">
                            <p:stCondLst>
                              <p:cond delay="0"/>
                            </p:stCondLst>
                            <p:childTnLst>
                              <p:par>
                                <p:cTn id="278" presetID="22" presetClass="entr" presetSubtype="1" fill="hold" grpId="0" nodeType="clickEffect">
                                  <p:stCondLst>
                                    <p:cond delay="0"/>
                                  </p:stCondLst>
                                  <p:childTnLst>
                                    <p:set>
                                      <p:cBhvr>
                                        <p:cTn id="279" dur="1" fill="hold">
                                          <p:stCondLst>
                                            <p:cond delay="0"/>
                                          </p:stCondLst>
                                        </p:cTn>
                                        <p:tgtEl>
                                          <p:spTgt spid="56"/>
                                        </p:tgtEl>
                                        <p:attrNameLst>
                                          <p:attrName>style.visibility</p:attrName>
                                        </p:attrNameLst>
                                      </p:cBhvr>
                                      <p:to>
                                        <p:strVal val="visible"/>
                                      </p:to>
                                    </p:set>
                                    <p:animEffect transition="in" filter="wipe(up)">
                                      <p:cBhvr>
                                        <p:cTn id="280" dur="1000"/>
                                        <p:tgtEl>
                                          <p:spTgt spid="56"/>
                                        </p:tgtEl>
                                      </p:cBhvr>
                                    </p:animEffect>
                                  </p:childTnLst>
                                </p:cTn>
                              </p:par>
                            </p:childTnLst>
                          </p:cTn>
                        </p:par>
                      </p:childTnLst>
                    </p:cTn>
                  </p:par>
                  <p:par>
                    <p:cTn id="281" fill="hold">
                      <p:stCondLst>
                        <p:cond delay="indefinite"/>
                      </p:stCondLst>
                      <p:childTnLst>
                        <p:par>
                          <p:cTn id="282" fill="hold">
                            <p:stCondLst>
                              <p:cond delay="0"/>
                            </p:stCondLst>
                            <p:childTnLst>
                              <p:par>
                                <p:cTn id="283" presetID="22" presetClass="entr" presetSubtype="1" fill="hold" grpId="0" nodeType="clickEffect">
                                  <p:stCondLst>
                                    <p:cond delay="0"/>
                                  </p:stCondLst>
                                  <p:childTnLst>
                                    <p:set>
                                      <p:cBhvr>
                                        <p:cTn id="284" dur="1" fill="hold">
                                          <p:stCondLst>
                                            <p:cond delay="0"/>
                                          </p:stCondLst>
                                        </p:cTn>
                                        <p:tgtEl>
                                          <p:spTgt spid="57"/>
                                        </p:tgtEl>
                                        <p:attrNameLst>
                                          <p:attrName>style.visibility</p:attrName>
                                        </p:attrNameLst>
                                      </p:cBhvr>
                                      <p:to>
                                        <p:strVal val="visible"/>
                                      </p:to>
                                    </p:set>
                                    <p:animEffect transition="in" filter="wipe(up)">
                                      <p:cBhvr>
                                        <p:cTn id="285" dur="500"/>
                                        <p:tgtEl>
                                          <p:spTgt spid="57"/>
                                        </p:tgtEl>
                                      </p:cBhvr>
                                    </p:animEffect>
                                  </p:childTnLst>
                                </p:cTn>
                              </p:par>
                            </p:childTnLst>
                          </p:cTn>
                        </p:par>
                      </p:childTnLst>
                    </p:cTn>
                  </p:par>
                  <p:par>
                    <p:cTn id="286" fill="hold">
                      <p:stCondLst>
                        <p:cond delay="indefinite"/>
                      </p:stCondLst>
                      <p:childTnLst>
                        <p:par>
                          <p:cTn id="287" fill="hold">
                            <p:stCondLst>
                              <p:cond delay="0"/>
                            </p:stCondLst>
                            <p:childTnLst>
                              <p:par>
                                <p:cTn id="288" presetID="22" presetClass="entr" presetSubtype="1" fill="hold" grpId="0" nodeType="clickEffect">
                                  <p:stCondLst>
                                    <p:cond delay="0"/>
                                  </p:stCondLst>
                                  <p:childTnLst>
                                    <p:set>
                                      <p:cBhvr>
                                        <p:cTn id="289" dur="1" fill="hold">
                                          <p:stCondLst>
                                            <p:cond delay="0"/>
                                          </p:stCondLst>
                                        </p:cTn>
                                        <p:tgtEl>
                                          <p:spTgt spid="59"/>
                                        </p:tgtEl>
                                        <p:attrNameLst>
                                          <p:attrName>style.visibility</p:attrName>
                                        </p:attrNameLst>
                                      </p:cBhvr>
                                      <p:to>
                                        <p:strVal val="visible"/>
                                      </p:to>
                                    </p:set>
                                    <p:animEffect transition="in" filter="wipe(up)">
                                      <p:cBhvr>
                                        <p:cTn id="290" dur="1000"/>
                                        <p:tgtEl>
                                          <p:spTgt spid="59"/>
                                        </p:tgtEl>
                                      </p:cBhvr>
                                    </p:animEffect>
                                  </p:childTnLst>
                                </p:cTn>
                              </p:par>
                            </p:childTnLst>
                          </p:cTn>
                        </p:par>
                      </p:childTnLst>
                    </p:cTn>
                  </p:par>
                  <p:par>
                    <p:cTn id="291" fill="hold">
                      <p:stCondLst>
                        <p:cond delay="indefinite"/>
                      </p:stCondLst>
                      <p:childTnLst>
                        <p:par>
                          <p:cTn id="292" fill="hold">
                            <p:stCondLst>
                              <p:cond delay="0"/>
                            </p:stCondLst>
                            <p:childTnLst>
                              <p:par>
                                <p:cTn id="293" presetID="22" presetClass="entr" presetSubtype="1" fill="hold" grpId="0" nodeType="clickEffect">
                                  <p:stCondLst>
                                    <p:cond delay="0"/>
                                  </p:stCondLst>
                                  <p:childTnLst>
                                    <p:set>
                                      <p:cBhvr>
                                        <p:cTn id="294" dur="1" fill="hold">
                                          <p:stCondLst>
                                            <p:cond delay="0"/>
                                          </p:stCondLst>
                                        </p:cTn>
                                        <p:tgtEl>
                                          <p:spTgt spid="60"/>
                                        </p:tgtEl>
                                        <p:attrNameLst>
                                          <p:attrName>style.visibility</p:attrName>
                                        </p:attrNameLst>
                                      </p:cBhvr>
                                      <p:to>
                                        <p:strVal val="visible"/>
                                      </p:to>
                                    </p:set>
                                    <p:animEffect transition="in" filter="wipe(up)">
                                      <p:cBhvr>
                                        <p:cTn id="295" dur="1000"/>
                                        <p:tgtEl>
                                          <p:spTgt spid="60"/>
                                        </p:tgtEl>
                                      </p:cBhvr>
                                    </p:animEffect>
                                  </p:childTnLst>
                                </p:cTn>
                              </p:par>
                            </p:childTnLst>
                          </p:cTn>
                        </p:par>
                      </p:childTnLst>
                    </p:cTn>
                  </p:par>
                  <p:par>
                    <p:cTn id="296" fill="hold">
                      <p:stCondLst>
                        <p:cond delay="indefinite"/>
                      </p:stCondLst>
                      <p:childTnLst>
                        <p:par>
                          <p:cTn id="297" fill="hold">
                            <p:stCondLst>
                              <p:cond delay="0"/>
                            </p:stCondLst>
                            <p:childTnLst>
                              <p:par>
                                <p:cTn id="298" presetID="22" presetClass="entr" presetSubtype="4" fill="hold" grpId="0" nodeType="clickEffect">
                                  <p:stCondLst>
                                    <p:cond delay="0"/>
                                  </p:stCondLst>
                                  <p:childTnLst>
                                    <p:set>
                                      <p:cBhvr>
                                        <p:cTn id="299" dur="1" fill="hold">
                                          <p:stCondLst>
                                            <p:cond delay="0"/>
                                          </p:stCondLst>
                                        </p:cTn>
                                        <p:tgtEl>
                                          <p:spTgt spid="58"/>
                                        </p:tgtEl>
                                        <p:attrNameLst>
                                          <p:attrName>style.visibility</p:attrName>
                                        </p:attrNameLst>
                                      </p:cBhvr>
                                      <p:to>
                                        <p:strVal val="visible"/>
                                      </p:to>
                                    </p:set>
                                    <p:animEffect transition="in" filter="wipe(down)">
                                      <p:cBhvr>
                                        <p:cTn id="300" dur="1000"/>
                                        <p:tgtEl>
                                          <p:spTgt spid="58"/>
                                        </p:tgtEl>
                                      </p:cBhvr>
                                    </p:animEffect>
                                  </p:childTnLst>
                                </p:cTn>
                              </p:par>
                            </p:childTnLst>
                          </p:cTn>
                        </p:par>
                      </p:childTnLst>
                    </p:cTn>
                  </p:par>
                  <p:par>
                    <p:cTn id="301" fill="hold">
                      <p:stCondLst>
                        <p:cond delay="indefinite"/>
                      </p:stCondLst>
                      <p:childTnLst>
                        <p:par>
                          <p:cTn id="302" fill="hold">
                            <p:stCondLst>
                              <p:cond delay="0"/>
                            </p:stCondLst>
                            <p:childTnLst>
                              <p:par>
                                <p:cTn id="303" presetID="22" presetClass="entr" presetSubtype="1" fill="hold" grpId="0" nodeType="clickEffect">
                                  <p:stCondLst>
                                    <p:cond delay="0"/>
                                  </p:stCondLst>
                                  <p:childTnLst>
                                    <p:set>
                                      <p:cBhvr>
                                        <p:cTn id="304" dur="1" fill="hold">
                                          <p:stCondLst>
                                            <p:cond delay="0"/>
                                          </p:stCondLst>
                                        </p:cTn>
                                        <p:tgtEl>
                                          <p:spTgt spid="61"/>
                                        </p:tgtEl>
                                        <p:attrNameLst>
                                          <p:attrName>style.visibility</p:attrName>
                                        </p:attrNameLst>
                                      </p:cBhvr>
                                      <p:to>
                                        <p:strVal val="visible"/>
                                      </p:to>
                                    </p:set>
                                    <p:animEffect transition="in" filter="wipe(up)">
                                      <p:cBhvr>
                                        <p:cTn id="305" dur="1000"/>
                                        <p:tgtEl>
                                          <p:spTgt spid="61"/>
                                        </p:tgtEl>
                                      </p:cBhvr>
                                    </p:animEffect>
                                  </p:childTnLst>
                                </p:cTn>
                              </p:par>
                            </p:childTnLst>
                          </p:cTn>
                        </p:par>
                      </p:childTnLst>
                    </p:cTn>
                  </p:par>
                  <p:par>
                    <p:cTn id="306" fill="hold">
                      <p:stCondLst>
                        <p:cond delay="indefinite"/>
                      </p:stCondLst>
                      <p:childTnLst>
                        <p:par>
                          <p:cTn id="307" fill="hold">
                            <p:stCondLst>
                              <p:cond delay="0"/>
                            </p:stCondLst>
                            <p:childTnLst>
                              <p:par>
                                <p:cTn id="308" presetID="22" presetClass="entr" presetSubtype="1" fill="hold" grpId="0" nodeType="clickEffect">
                                  <p:stCondLst>
                                    <p:cond delay="0"/>
                                  </p:stCondLst>
                                  <p:childTnLst>
                                    <p:set>
                                      <p:cBhvr>
                                        <p:cTn id="309" dur="1" fill="hold">
                                          <p:stCondLst>
                                            <p:cond delay="0"/>
                                          </p:stCondLst>
                                        </p:cTn>
                                        <p:tgtEl>
                                          <p:spTgt spid="62"/>
                                        </p:tgtEl>
                                        <p:attrNameLst>
                                          <p:attrName>style.visibility</p:attrName>
                                        </p:attrNameLst>
                                      </p:cBhvr>
                                      <p:to>
                                        <p:strVal val="visible"/>
                                      </p:to>
                                    </p:set>
                                    <p:animEffect transition="in" filter="wipe(up)">
                                      <p:cBhvr>
                                        <p:cTn id="310" dur="1000"/>
                                        <p:tgtEl>
                                          <p:spTgt spid="62"/>
                                        </p:tgtEl>
                                      </p:cBhvr>
                                    </p:animEffect>
                                  </p:childTnLst>
                                </p:cTn>
                              </p:par>
                            </p:childTnLst>
                          </p:cTn>
                        </p:par>
                      </p:childTnLst>
                    </p:cTn>
                  </p:par>
                  <p:par>
                    <p:cTn id="311" fill="hold">
                      <p:stCondLst>
                        <p:cond delay="indefinite"/>
                      </p:stCondLst>
                      <p:childTnLst>
                        <p:par>
                          <p:cTn id="312" fill="hold">
                            <p:stCondLst>
                              <p:cond delay="0"/>
                            </p:stCondLst>
                            <p:childTnLst>
                              <p:par>
                                <p:cTn id="313" presetID="22" presetClass="entr" presetSubtype="4" fill="hold" grpId="0" nodeType="clickEffect">
                                  <p:stCondLst>
                                    <p:cond delay="0"/>
                                  </p:stCondLst>
                                  <p:childTnLst>
                                    <p:set>
                                      <p:cBhvr>
                                        <p:cTn id="314" dur="1" fill="hold">
                                          <p:stCondLst>
                                            <p:cond delay="0"/>
                                          </p:stCondLst>
                                        </p:cTn>
                                        <p:tgtEl>
                                          <p:spTgt spid="71"/>
                                        </p:tgtEl>
                                        <p:attrNameLst>
                                          <p:attrName>style.visibility</p:attrName>
                                        </p:attrNameLst>
                                      </p:cBhvr>
                                      <p:to>
                                        <p:strVal val="visible"/>
                                      </p:to>
                                    </p:set>
                                    <p:animEffect transition="in" filter="wipe(down)">
                                      <p:cBhvr>
                                        <p:cTn id="315" dur="1000"/>
                                        <p:tgtEl>
                                          <p:spTgt spid="71"/>
                                        </p:tgtEl>
                                      </p:cBhvr>
                                    </p:animEffect>
                                  </p:childTnLst>
                                </p:cTn>
                              </p:par>
                            </p:childTnLst>
                          </p:cTn>
                        </p:par>
                        <p:par>
                          <p:cTn id="316" fill="hold">
                            <p:stCondLst>
                              <p:cond delay="1000"/>
                            </p:stCondLst>
                            <p:childTnLst>
                              <p:par>
                                <p:cTn id="317" presetID="22" presetClass="entr" presetSubtype="4" fill="hold" grpId="0" nodeType="afterEffect">
                                  <p:stCondLst>
                                    <p:cond delay="0"/>
                                  </p:stCondLst>
                                  <p:childTnLst>
                                    <p:set>
                                      <p:cBhvr>
                                        <p:cTn id="318" dur="1" fill="hold">
                                          <p:stCondLst>
                                            <p:cond delay="0"/>
                                          </p:stCondLst>
                                        </p:cTn>
                                        <p:tgtEl>
                                          <p:spTgt spid="72"/>
                                        </p:tgtEl>
                                        <p:attrNameLst>
                                          <p:attrName>style.visibility</p:attrName>
                                        </p:attrNameLst>
                                      </p:cBhvr>
                                      <p:to>
                                        <p:strVal val="visible"/>
                                      </p:to>
                                    </p:set>
                                    <p:animEffect transition="in" filter="wipe(down)">
                                      <p:cBhvr>
                                        <p:cTn id="319" dur="1000"/>
                                        <p:tgtEl>
                                          <p:spTgt spid="72"/>
                                        </p:tgtEl>
                                      </p:cBhvr>
                                    </p:animEffect>
                                  </p:childTnLst>
                                </p:cTn>
                              </p:par>
                            </p:childTnLst>
                          </p:cTn>
                        </p:par>
                      </p:childTnLst>
                    </p:cTn>
                  </p:par>
                  <p:par>
                    <p:cTn id="320" fill="hold">
                      <p:stCondLst>
                        <p:cond delay="indefinite"/>
                      </p:stCondLst>
                      <p:childTnLst>
                        <p:par>
                          <p:cTn id="321" fill="hold">
                            <p:stCondLst>
                              <p:cond delay="0"/>
                            </p:stCondLst>
                            <p:childTnLst>
                              <p:par>
                                <p:cTn id="322" presetID="22" presetClass="entr" presetSubtype="4" fill="hold" grpId="0" nodeType="clickEffect">
                                  <p:stCondLst>
                                    <p:cond delay="0"/>
                                  </p:stCondLst>
                                  <p:childTnLst>
                                    <p:set>
                                      <p:cBhvr>
                                        <p:cTn id="323" dur="1" fill="hold">
                                          <p:stCondLst>
                                            <p:cond delay="0"/>
                                          </p:stCondLst>
                                        </p:cTn>
                                        <p:tgtEl>
                                          <p:spTgt spid="40"/>
                                        </p:tgtEl>
                                        <p:attrNameLst>
                                          <p:attrName>style.visibility</p:attrName>
                                        </p:attrNameLst>
                                      </p:cBhvr>
                                      <p:to>
                                        <p:strVal val="visible"/>
                                      </p:to>
                                    </p:set>
                                    <p:animEffect transition="in" filter="wipe(down)">
                                      <p:cBhvr>
                                        <p:cTn id="324" dur="1000"/>
                                        <p:tgtEl>
                                          <p:spTgt spid="40"/>
                                        </p:tgtEl>
                                      </p:cBhvr>
                                    </p:animEffect>
                                  </p:childTnLst>
                                </p:cTn>
                              </p:par>
                            </p:childTnLst>
                          </p:cTn>
                        </p:par>
                        <p:par>
                          <p:cTn id="325" fill="hold">
                            <p:stCondLst>
                              <p:cond delay="1000"/>
                            </p:stCondLst>
                            <p:childTnLst>
                              <p:par>
                                <p:cTn id="326" presetID="22" presetClass="entr" presetSubtype="8" fill="hold" grpId="0" nodeType="afterEffect">
                                  <p:stCondLst>
                                    <p:cond delay="0"/>
                                  </p:stCondLst>
                                  <p:childTnLst>
                                    <p:set>
                                      <p:cBhvr>
                                        <p:cTn id="327" dur="1" fill="hold">
                                          <p:stCondLst>
                                            <p:cond delay="0"/>
                                          </p:stCondLst>
                                        </p:cTn>
                                        <p:tgtEl>
                                          <p:spTgt spid="41"/>
                                        </p:tgtEl>
                                        <p:attrNameLst>
                                          <p:attrName>style.visibility</p:attrName>
                                        </p:attrNameLst>
                                      </p:cBhvr>
                                      <p:to>
                                        <p:strVal val="visible"/>
                                      </p:to>
                                    </p:set>
                                    <p:animEffect transition="in" filter="wipe(left)">
                                      <p:cBhvr>
                                        <p:cTn id="328" dur="1000"/>
                                        <p:tgtEl>
                                          <p:spTgt spid="41"/>
                                        </p:tgtEl>
                                      </p:cBhvr>
                                    </p:animEffect>
                                  </p:childTnLst>
                                </p:cTn>
                              </p:par>
                            </p:childTnLst>
                          </p:cTn>
                        </p:par>
                        <p:par>
                          <p:cTn id="329" fill="hold">
                            <p:stCondLst>
                              <p:cond delay="2000"/>
                            </p:stCondLst>
                            <p:childTnLst>
                              <p:par>
                                <p:cTn id="330" presetID="22" presetClass="entr" presetSubtype="1" fill="hold" grpId="0" nodeType="afterEffect">
                                  <p:stCondLst>
                                    <p:cond delay="0"/>
                                  </p:stCondLst>
                                  <p:childTnLst>
                                    <p:set>
                                      <p:cBhvr>
                                        <p:cTn id="331" dur="1" fill="hold">
                                          <p:stCondLst>
                                            <p:cond delay="0"/>
                                          </p:stCondLst>
                                        </p:cTn>
                                        <p:tgtEl>
                                          <p:spTgt spid="42"/>
                                        </p:tgtEl>
                                        <p:attrNameLst>
                                          <p:attrName>style.visibility</p:attrName>
                                        </p:attrNameLst>
                                      </p:cBhvr>
                                      <p:to>
                                        <p:strVal val="visible"/>
                                      </p:to>
                                    </p:set>
                                    <p:animEffect transition="in" filter="wipe(up)">
                                      <p:cBhvr>
                                        <p:cTn id="332" dur="1000"/>
                                        <p:tgtEl>
                                          <p:spTgt spid="42"/>
                                        </p:tgtEl>
                                      </p:cBhvr>
                                    </p:animEffect>
                                  </p:childTnLst>
                                </p:cTn>
                              </p:par>
                            </p:childTnLst>
                          </p:cTn>
                        </p:par>
                      </p:childTnLst>
                    </p:cTn>
                  </p:par>
                  <p:par>
                    <p:cTn id="333" fill="hold">
                      <p:stCondLst>
                        <p:cond delay="indefinite"/>
                      </p:stCondLst>
                      <p:childTnLst>
                        <p:par>
                          <p:cTn id="334" fill="hold">
                            <p:stCondLst>
                              <p:cond delay="0"/>
                            </p:stCondLst>
                            <p:childTnLst>
                              <p:par>
                                <p:cTn id="335" presetID="22" presetClass="entr" presetSubtype="4" fill="hold" grpId="0" nodeType="clickEffect">
                                  <p:stCondLst>
                                    <p:cond delay="0"/>
                                  </p:stCondLst>
                                  <p:childTnLst>
                                    <p:set>
                                      <p:cBhvr>
                                        <p:cTn id="336" dur="1" fill="hold">
                                          <p:stCondLst>
                                            <p:cond delay="0"/>
                                          </p:stCondLst>
                                        </p:cTn>
                                        <p:tgtEl>
                                          <p:spTgt spid="43"/>
                                        </p:tgtEl>
                                        <p:attrNameLst>
                                          <p:attrName>style.visibility</p:attrName>
                                        </p:attrNameLst>
                                      </p:cBhvr>
                                      <p:to>
                                        <p:strVal val="visible"/>
                                      </p:to>
                                    </p:set>
                                    <p:animEffect transition="in" filter="wipe(down)">
                                      <p:cBhvr>
                                        <p:cTn id="337" dur="1000"/>
                                        <p:tgtEl>
                                          <p:spTgt spid="43"/>
                                        </p:tgtEl>
                                      </p:cBhvr>
                                    </p:animEffect>
                                  </p:childTnLst>
                                </p:cTn>
                              </p:par>
                            </p:childTnLst>
                          </p:cTn>
                        </p:par>
                      </p:childTnLst>
                    </p:cTn>
                  </p:par>
                  <p:par>
                    <p:cTn id="338" fill="hold">
                      <p:stCondLst>
                        <p:cond delay="indefinite"/>
                      </p:stCondLst>
                      <p:childTnLst>
                        <p:par>
                          <p:cTn id="339" fill="hold">
                            <p:stCondLst>
                              <p:cond delay="0"/>
                            </p:stCondLst>
                            <p:childTnLst>
                              <p:par>
                                <p:cTn id="340" presetID="22" presetClass="entr" presetSubtype="1" fill="hold" grpId="0" nodeType="clickEffect">
                                  <p:stCondLst>
                                    <p:cond delay="0"/>
                                  </p:stCondLst>
                                  <p:childTnLst>
                                    <p:set>
                                      <p:cBhvr>
                                        <p:cTn id="341" dur="1" fill="hold">
                                          <p:stCondLst>
                                            <p:cond delay="0"/>
                                          </p:stCondLst>
                                        </p:cTn>
                                        <p:tgtEl>
                                          <p:spTgt spid="44"/>
                                        </p:tgtEl>
                                        <p:attrNameLst>
                                          <p:attrName>style.visibility</p:attrName>
                                        </p:attrNameLst>
                                      </p:cBhvr>
                                      <p:to>
                                        <p:strVal val="visible"/>
                                      </p:to>
                                    </p:set>
                                    <p:animEffect transition="in" filter="wipe(up)">
                                      <p:cBhvr>
                                        <p:cTn id="342" dur="1000"/>
                                        <p:tgtEl>
                                          <p:spTgt spid="44"/>
                                        </p:tgtEl>
                                      </p:cBhvr>
                                    </p:animEffect>
                                  </p:childTnLst>
                                </p:cTn>
                              </p:par>
                            </p:childTnLst>
                          </p:cTn>
                        </p:par>
                      </p:childTnLst>
                    </p:cTn>
                  </p:par>
                  <p:par>
                    <p:cTn id="343" fill="hold">
                      <p:stCondLst>
                        <p:cond delay="indefinite"/>
                      </p:stCondLst>
                      <p:childTnLst>
                        <p:par>
                          <p:cTn id="344" fill="hold">
                            <p:stCondLst>
                              <p:cond delay="0"/>
                            </p:stCondLst>
                            <p:childTnLst>
                              <p:par>
                                <p:cTn id="345" presetID="22" presetClass="entr" presetSubtype="4" fill="hold" grpId="0" nodeType="clickEffect">
                                  <p:stCondLst>
                                    <p:cond delay="0"/>
                                  </p:stCondLst>
                                  <p:childTnLst>
                                    <p:set>
                                      <p:cBhvr>
                                        <p:cTn id="346" dur="1" fill="hold">
                                          <p:stCondLst>
                                            <p:cond delay="0"/>
                                          </p:stCondLst>
                                        </p:cTn>
                                        <p:tgtEl>
                                          <p:spTgt spid="47"/>
                                        </p:tgtEl>
                                        <p:attrNameLst>
                                          <p:attrName>style.visibility</p:attrName>
                                        </p:attrNameLst>
                                      </p:cBhvr>
                                      <p:to>
                                        <p:strVal val="visible"/>
                                      </p:to>
                                    </p:set>
                                    <p:animEffect transition="in" filter="wipe(down)">
                                      <p:cBhvr>
                                        <p:cTn id="347" dur="1000"/>
                                        <p:tgtEl>
                                          <p:spTgt spid="47"/>
                                        </p:tgtEl>
                                      </p:cBhvr>
                                    </p:animEffect>
                                  </p:childTnLst>
                                </p:cTn>
                              </p:par>
                            </p:childTnLst>
                          </p:cTn>
                        </p:par>
                      </p:childTnLst>
                    </p:cTn>
                  </p:par>
                  <p:par>
                    <p:cTn id="348" fill="hold">
                      <p:stCondLst>
                        <p:cond delay="indefinite"/>
                      </p:stCondLst>
                      <p:childTnLst>
                        <p:par>
                          <p:cTn id="349" fill="hold">
                            <p:stCondLst>
                              <p:cond delay="0"/>
                            </p:stCondLst>
                            <p:childTnLst>
                              <p:par>
                                <p:cTn id="350" presetID="22" presetClass="entr" presetSubtype="2" fill="hold" grpId="0" nodeType="clickEffect">
                                  <p:stCondLst>
                                    <p:cond delay="0"/>
                                  </p:stCondLst>
                                  <p:childTnLst>
                                    <p:set>
                                      <p:cBhvr>
                                        <p:cTn id="351" dur="1" fill="hold">
                                          <p:stCondLst>
                                            <p:cond delay="0"/>
                                          </p:stCondLst>
                                        </p:cTn>
                                        <p:tgtEl>
                                          <p:spTgt spid="49"/>
                                        </p:tgtEl>
                                        <p:attrNameLst>
                                          <p:attrName>style.visibility</p:attrName>
                                        </p:attrNameLst>
                                      </p:cBhvr>
                                      <p:to>
                                        <p:strVal val="visible"/>
                                      </p:to>
                                    </p:set>
                                    <p:animEffect transition="in" filter="wipe(right)">
                                      <p:cBhvr>
                                        <p:cTn id="352" dur="1000"/>
                                        <p:tgtEl>
                                          <p:spTgt spid="49"/>
                                        </p:tgtEl>
                                      </p:cBhvr>
                                    </p:animEffect>
                                  </p:childTnLst>
                                </p:cTn>
                              </p:par>
                            </p:childTnLst>
                          </p:cTn>
                        </p:par>
                      </p:childTnLst>
                    </p:cTn>
                  </p:par>
                  <p:par>
                    <p:cTn id="353" fill="hold">
                      <p:stCondLst>
                        <p:cond delay="indefinite"/>
                      </p:stCondLst>
                      <p:childTnLst>
                        <p:par>
                          <p:cTn id="354" fill="hold">
                            <p:stCondLst>
                              <p:cond delay="0"/>
                            </p:stCondLst>
                            <p:childTnLst>
                              <p:par>
                                <p:cTn id="355" presetID="22" presetClass="entr" presetSubtype="4" fill="hold" grpId="0" nodeType="clickEffect">
                                  <p:stCondLst>
                                    <p:cond delay="0"/>
                                  </p:stCondLst>
                                  <p:childTnLst>
                                    <p:set>
                                      <p:cBhvr>
                                        <p:cTn id="356" dur="1" fill="hold">
                                          <p:stCondLst>
                                            <p:cond delay="0"/>
                                          </p:stCondLst>
                                        </p:cTn>
                                        <p:tgtEl>
                                          <p:spTgt spid="45"/>
                                        </p:tgtEl>
                                        <p:attrNameLst>
                                          <p:attrName>style.visibility</p:attrName>
                                        </p:attrNameLst>
                                      </p:cBhvr>
                                      <p:to>
                                        <p:strVal val="visible"/>
                                      </p:to>
                                    </p:set>
                                    <p:animEffect transition="in" filter="wipe(down)">
                                      <p:cBhvr>
                                        <p:cTn id="357" dur="1000"/>
                                        <p:tgtEl>
                                          <p:spTgt spid="45"/>
                                        </p:tgtEl>
                                      </p:cBhvr>
                                    </p:animEffect>
                                  </p:childTnLst>
                                </p:cTn>
                              </p:par>
                            </p:childTnLst>
                          </p:cTn>
                        </p:par>
                      </p:childTnLst>
                    </p:cTn>
                  </p:par>
                  <p:par>
                    <p:cTn id="358" fill="hold">
                      <p:stCondLst>
                        <p:cond delay="indefinite"/>
                      </p:stCondLst>
                      <p:childTnLst>
                        <p:par>
                          <p:cTn id="359" fill="hold">
                            <p:stCondLst>
                              <p:cond delay="0"/>
                            </p:stCondLst>
                            <p:childTnLst>
                              <p:par>
                                <p:cTn id="360" presetID="22" presetClass="entr" presetSubtype="4" fill="hold" grpId="0" nodeType="clickEffect">
                                  <p:stCondLst>
                                    <p:cond delay="0"/>
                                  </p:stCondLst>
                                  <p:childTnLst>
                                    <p:set>
                                      <p:cBhvr>
                                        <p:cTn id="361" dur="1" fill="hold">
                                          <p:stCondLst>
                                            <p:cond delay="0"/>
                                          </p:stCondLst>
                                        </p:cTn>
                                        <p:tgtEl>
                                          <p:spTgt spid="46"/>
                                        </p:tgtEl>
                                        <p:attrNameLst>
                                          <p:attrName>style.visibility</p:attrName>
                                        </p:attrNameLst>
                                      </p:cBhvr>
                                      <p:to>
                                        <p:strVal val="visible"/>
                                      </p:to>
                                    </p:set>
                                    <p:animEffect transition="in" filter="wipe(down)">
                                      <p:cBhvr>
                                        <p:cTn id="362" dur="1000"/>
                                        <p:tgtEl>
                                          <p:spTgt spid="46"/>
                                        </p:tgtEl>
                                      </p:cBhvr>
                                    </p:animEffect>
                                  </p:childTnLst>
                                </p:cTn>
                              </p:par>
                            </p:childTnLst>
                          </p:cTn>
                        </p:par>
                        <p:par>
                          <p:cTn id="363" fill="hold">
                            <p:stCondLst>
                              <p:cond delay="1000"/>
                            </p:stCondLst>
                            <p:childTnLst>
                              <p:par>
                                <p:cTn id="364" presetID="22" presetClass="entr" presetSubtype="4" fill="hold" grpId="0" nodeType="afterEffect">
                                  <p:stCondLst>
                                    <p:cond delay="0"/>
                                  </p:stCondLst>
                                  <p:childTnLst>
                                    <p:set>
                                      <p:cBhvr>
                                        <p:cTn id="365" dur="1" fill="hold">
                                          <p:stCondLst>
                                            <p:cond delay="0"/>
                                          </p:stCondLst>
                                        </p:cTn>
                                        <p:tgtEl>
                                          <p:spTgt spid="48"/>
                                        </p:tgtEl>
                                        <p:attrNameLst>
                                          <p:attrName>style.visibility</p:attrName>
                                        </p:attrNameLst>
                                      </p:cBhvr>
                                      <p:to>
                                        <p:strVal val="visible"/>
                                      </p:to>
                                    </p:set>
                                    <p:animEffect transition="in" filter="wipe(down)">
                                      <p:cBhvr>
                                        <p:cTn id="366" dur="1000"/>
                                        <p:tgtEl>
                                          <p:spTgt spid="48"/>
                                        </p:tgtEl>
                                      </p:cBhvr>
                                    </p:animEffect>
                                  </p:childTnLst>
                                </p:cTn>
                              </p:par>
                            </p:childTnLst>
                          </p:cTn>
                        </p:par>
                      </p:childTnLst>
                    </p:cTn>
                  </p:par>
                  <p:par>
                    <p:cTn id="367" fill="hold">
                      <p:stCondLst>
                        <p:cond delay="indefinite"/>
                      </p:stCondLst>
                      <p:childTnLst>
                        <p:par>
                          <p:cTn id="368" fill="hold">
                            <p:stCondLst>
                              <p:cond delay="0"/>
                            </p:stCondLst>
                            <p:childTnLst>
                              <p:par>
                                <p:cTn id="369" presetID="22" presetClass="entr" presetSubtype="1" fill="hold" grpId="0" nodeType="clickEffect">
                                  <p:stCondLst>
                                    <p:cond delay="0"/>
                                  </p:stCondLst>
                                  <p:childTnLst>
                                    <p:set>
                                      <p:cBhvr>
                                        <p:cTn id="370" dur="1" fill="hold">
                                          <p:stCondLst>
                                            <p:cond delay="0"/>
                                          </p:stCondLst>
                                        </p:cTn>
                                        <p:tgtEl>
                                          <p:spTgt spid="50"/>
                                        </p:tgtEl>
                                        <p:attrNameLst>
                                          <p:attrName>style.visibility</p:attrName>
                                        </p:attrNameLst>
                                      </p:cBhvr>
                                      <p:to>
                                        <p:strVal val="visible"/>
                                      </p:to>
                                    </p:set>
                                    <p:animEffect transition="in" filter="wipe(up)">
                                      <p:cBhvr>
                                        <p:cTn id="371" dur="1000"/>
                                        <p:tgtEl>
                                          <p:spTgt spid="50"/>
                                        </p:tgtEl>
                                      </p:cBhvr>
                                    </p:animEffect>
                                  </p:childTnLst>
                                </p:cTn>
                              </p:par>
                            </p:childTnLst>
                          </p:cTn>
                        </p:par>
                      </p:childTnLst>
                    </p:cTn>
                  </p:par>
                  <p:par>
                    <p:cTn id="372" fill="hold">
                      <p:stCondLst>
                        <p:cond delay="indefinite"/>
                      </p:stCondLst>
                      <p:childTnLst>
                        <p:par>
                          <p:cTn id="373" fill="hold">
                            <p:stCondLst>
                              <p:cond delay="0"/>
                            </p:stCondLst>
                            <p:childTnLst>
                              <p:par>
                                <p:cTn id="374" presetID="22" presetClass="entr" presetSubtype="1" fill="hold" grpId="0" nodeType="clickEffect">
                                  <p:stCondLst>
                                    <p:cond delay="0"/>
                                  </p:stCondLst>
                                  <p:childTnLst>
                                    <p:set>
                                      <p:cBhvr>
                                        <p:cTn id="375" dur="1" fill="hold">
                                          <p:stCondLst>
                                            <p:cond delay="0"/>
                                          </p:stCondLst>
                                        </p:cTn>
                                        <p:tgtEl>
                                          <p:spTgt spid="51"/>
                                        </p:tgtEl>
                                        <p:attrNameLst>
                                          <p:attrName>style.visibility</p:attrName>
                                        </p:attrNameLst>
                                      </p:cBhvr>
                                      <p:to>
                                        <p:strVal val="visible"/>
                                      </p:to>
                                    </p:set>
                                    <p:animEffect transition="in" filter="wipe(up)">
                                      <p:cBhvr>
                                        <p:cTn id="376" dur="1000"/>
                                        <p:tgtEl>
                                          <p:spTgt spid="51"/>
                                        </p:tgtEl>
                                      </p:cBhvr>
                                    </p:animEffect>
                                  </p:childTnLst>
                                </p:cTn>
                              </p:par>
                            </p:childTnLst>
                          </p:cTn>
                        </p:par>
                      </p:childTnLst>
                    </p:cTn>
                  </p:par>
                  <p:par>
                    <p:cTn id="377" fill="hold">
                      <p:stCondLst>
                        <p:cond delay="indefinite"/>
                      </p:stCondLst>
                      <p:childTnLst>
                        <p:par>
                          <p:cTn id="378" fill="hold">
                            <p:stCondLst>
                              <p:cond delay="0"/>
                            </p:stCondLst>
                            <p:childTnLst>
                              <p:par>
                                <p:cTn id="379" presetID="22" presetClass="entr" presetSubtype="2" fill="hold" grpId="0" nodeType="clickEffect">
                                  <p:stCondLst>
                                    <p:cond delay="0"/>
                                  </p:stCondLst>
                                  <p:childTnLst>
                                    <p:set>
                                      <p:cBhvr>
                                        <p:cTn id="380" dur="1" fill="hold">
                                          <p:stCondLst>
                                            <p:cond delay="0"/>
                                          </p:stCondLst>
                                        </p:cTn>
                                        <p:tgtEl>
                                          <p:spTgt spid="73"/>
                                        </p:tgtEl>
                                        <p:attrNameLst>
                                          <p:attrName>style.visibility</p:attrName>
                                        </p:attrNameLst>
                                      </p:cBhvr>
                                      <p:to>
                                        <p:strVal val="visible"/>
                                      </p:to>
                                    </p:set>
                                    <p:animEffect transition="in" filter="wipe(right)">
                                      <p:cBhvr>
                                        <p:cTn id="381" dur="1000"/>
                                        <p:tgtEl>
                                          <p:spTgt spid="73"/>
                                        </p:tgtEl>
                                      </p:cBhvr>
                                    </p:animEffect>
                                  </p:childTnLst>
                                </p:cTn>
                              </p:par>
                            </p:childTnLst>
                          </p:cTn>
                        </p:par>
                      </p:childTnLst>
                    </p:cTn>
                  </p:par>
                  <p:par>
                    <p:cTn id="382" fill="hold">
                      <p:stCondLst>
                        <p:cond delay="indefinite"/>
                      </p:stCondLst>
                      <p:childTnLst>
                        <p:par>
                          <p:cTn id="383" fill="hold">
                            <p:stCondLst>
                              <p:cond delay="0"/>
                            </p:stCondLst>
                            <p:childTnLst>
                              <p:par>
                                <p:cTn id="384" presetID="22" presetClass="entr" presetSubtype="4" fill="hold" grpId="0" nodeType="clickEffect">
                                  <p:stCondLst>
                                    <p:cond delay="0"/>
                                  </p:stCondLst>
                                  <p:childTnLst>
                                    <p:set>
                                      <p:cBhvr>
                                        <p:cTn id="385" dur="1" fill="hold">
                                          <p:stCondLst>
                                            <p:cond delay="0"/>
                                          </p:stCondLst>
                                        </p:cTn>
                                        <p:tgtEl>
                                          <p:spTgt spid="74"/>
                                        </p:tgtEl>
                                        <p:attrNameLst>
                                          <p:attrName>style.visibility</p:attrName>
                                        </p:attrNameLst>
                                      </p:cBhvr>
                                      <p:to>
                                        <p:strVal val="visible"/>
                                      </p:to>
                                    </p:set>
                                    <p:animEffect transition="in" filter="wipe(down)">
                                      <p:cBhvr>
                                        <p:cTn id="386" dur="1000"/>
                                        <p:tgtEl>
                                          <p:spTgt spid="74"/>
                                        </p:tgtEl>
                                      </p:cBhvr>
                                    </p:animEffect>
                                  </p:childTnLst>
                                </p:cTn>
                              </p:par>
                            </p:childTnLst>
                          </p:cTn>
                        </p:par>
                      </p:childTnLst>
                    </p:cTn>
                  </p:par>
                  <p:par>
                    <p:cTn id="387" fill="hold">
                      <p:stCondLst>
                        <p:cond delay="indefinite"/>
                      </p:stCondLst>
                      <p:childTnLst>
                        <p:par>
                          <p:cTn id="388" fill="hold">
                            <p:stCondLst>
                              <p:cond delay="0"/>
                            </p:stCondLst>
                            <p:childTnLst>
                              <p:par>
                                <p:cTn id="389" presetID="22" presetClass="entr" presetSubtype="4" fill="hold" grpId="0" nodeType="clickEffect">
                                  <p:stCondLst>
                                    <p:cond delay="0"/>
                                  </p:stCondLst>
                                  <p:childTnLst>
                                    <p:set>
                                      <p:cBhvr>
                                        <p:cTn id="390" dur="1" fill="hold">
                                          <p:stCondLst>
                                            <p:cond delay="0"/>
                                          </p:stCondLst>
                                        </p:cTn>
                                        <p:tgtEl>
                                          <p:spTgt spid="76"/>
                                        </p:tgtEl>
                                        <p:attrNameLst>
                                          <p:attrName>style.visibility</p:attrName>
                                        </p:attrNameLst>
                                      </p:cBhvr>
                                      <p:to>
                                        <p:strVal val="visible"/>
                                      </p:to>
                                    </p:set>
                                    <p:animEffect transition="in" filter="wipe(down)">
                                      <p:cBhvr>
                                        <p:cTn id="391" dur="1000"/>
                                        <p:tgtEl>
                                          <p:spTgt spid="76"/>
                                        </p:tgtEl>
                                      </p:cBhvr>
                                    </p:animEffect>
                                  </p:childTnLst>
                                </p:cTn>
                              </p:par>
                            </p:childTnLst>
                          </p:cTn>
                        </p:par>
                        <p:par>
                          <p:cTn id="392" fill="hold">
                            <p:stCondLst>
                              <p:cond delay="1000"/>
                            </p:stCondLst>
                            <p:childTnLst>
                              <p:par>
                                <p:cTn id="393" presetID="22" presetClass="entr" presetSubtype="4" fill="hold" grpId="0" nodeType="afterEffect">
                                  <p:stCondLst>
                                    <p:cond delay="0"/>
                                  </p:stCondLst>
                                  <p:childTnLst>
                                    <p:set>
                                      <p:cBhvr>
                                        <p:cTn id="394" dur="1" fill="hold">
                                          <p:stCondLst>
                                            <p:cond delay="0"/>
                                          </p:stCondLst>
                                        </p:cTn>
                                        <p:tgtEl>
                                          <p:spTgt spid="78"/>
                                        </p:tgtEl>
                                        <p:attrNameLst>
                                          <p:attrName>style.visibility</p:attrName>
                                        </p:attrNameLst>
                                      </p:cBhvr>
                                      <p:to>
                                        <p:strVal val="visible"/>
                                      </p:to>
                                    </p:set>
                                    <p:animEffect transition="in" filter="wipe(down)">
                                      <p:cBhvr>
                                        <p:cTn id="395" dur="1000"/>
                                        <p:tgtEl>
                                          <p:spTgt spid="78"/>
                                        </p:tgtEl>
                                      </p:cBhvr>
                                    </p:animEffect>
                                  </p:childTnLst>
                                </p:cTn>
                              </p:par>
                            </p:childTnLst>
                          </p:cTn>
                        </p:par>
                      </p:childTnLst>
                    </p:cTn>
                  </p:par>
                  <p:par>
                    <p:cTn id="396" fill="hold">
                      <p:stCondLst>
                        <p:cond delay="indefinite"/>
                      </p:stCondLst>
                      <p:childTnLst>
                        <p:par>
                          <p:cTn id="397" fill="hold">
                            <p:stCondLst>
                              <p:cond delay="0"/>
                            </p:stCondLst>
                            <p:childTnLst>
                              <p:par>
                                <p:cTn id="398" presetID="22" presetClass="entr" presetSubtype="4" fill="hold" grpId="0" nodeType="clickEffect">
                                  <p:stCondLst>
                                    <p:cond delay="0"/>
                                  </p:stCondLst>
                                  <p:childTnLst>
                                    <p:set>
                                      <p:cBhvr>
                                        <p:cTn id="399" dur="1" fill="hold">
                                          <p:stCondLst>
                                            <p:cond delay="0"/>
                                          </p:stCondLst>
                                        </p:cTn>
                                        <p:tgtEl>
                                          <p:spTgt spid="75"/>
                                        </p:tgtEl>
                                        <p:attrNameLst>
                                          <p:attrName>style.visibility</p:attrName>
                                        </p:attrNameLst>
                                      </p:cBhvr>
                                      <p:to>
                                        <p:strVal val="visible"/>
                                      </p:to>
                                    </p:set>
                                    <p:animEffect transition="in" filter="wipe(down)">
                                      <p:cBhvr>
                                        <p:cTn id="400" dur="1000"/>
                                        <p:tgtEl>
                                          <p:spTgt spid="75"/>
                                        </p:tgtEl>
                                      </p:cBhvr>
                                    </p:animEffect>
                                  </p:childTnLst>
                                </p:cTn>
                              </p:par>
                            </p:childTnLst>
                          </p:cTn>
                        </p:par>
                      </p:childTnLst>
                    </p:cTn>
                  </p:par>
                  <p:par>
                    <p:cTn id="401" fill="hold">
                      <p:stCondLst>
                        <p:cond delay="indefinite"/>
                      </p:stCondLst>
                      <p:childTnLst>
                        <p:par>
                          <p:cTn id="402" fill="hold">
                            <p:stCondLst>
                              <p:cond delay="0"/>
                            </p:stCondLst>
                            <p:childTnLst>
                              <p:par>
                                <p:cTn id="403" presetID="22" presetClass="entr" presetSubtype="4" fill="hold" grpId="0" nodeType="clickEffect">
                                  <p:stCondLst>
                                    <p:cond delay="0"/>
                                  </p:stCondLst>
                                  <p:childTnLst>
                                    <p:set>
                                      <p:cBhvr>
                                        <p:cTn id="404" dur="1" fill="hold">
                                          <p:stCondLst>
                                            <p:cond delay="0"/>
                                          </p:stCondLst>
                                        </p:cTn>
                                        <p:tgtEl>
                                          <p:spTgt spid="80"/>
                                        </p:tgtEl>
                                        <p:attrNameLst>
                                          <p:attrName>style.visibility</p:attrName>
                                        </p:attrNameLst>
                                      </p:cBhvr>
                                      <p:to>
                                        <p:strVal val="visible"/>
                                      </p:to>
                                    </p:set>
                                    <p:animEffect transition="in" filter="wipe(down)">
                                      <p:cBhvr>
                                        <p:cTn id="405" dur="1000"/>
                                        <p:tgtEl>
                                          <p:spTgt spid="80"/>
                                        </p:tgtEl>
                                      </p:cBhvr>
                                    </p:animEffect>
                                  </p:childTnLst>
                                </p:cTn>
                              </p:par>
                            </p:childTnLst>
                          </p:cTn>
                        </p:par>
                      </p:childTnLst>
                    </p:cTn>
                  </p:par>
                  <p:par>
                    <p:cTn id="406" fill="hold">
                      <p:stCondLst>
                        <p:cond delay="indefinite"/>
                      </p:stCondLst>
                      <p:childTnLst>
                        <p:par>
                          <p:cTn id="407" fill="hold">
                            <p:stCondLst>
                              <p:cond delay="0"/>
                            </p:stCondLst>
                            <p:childTnLst>
                              <p:par>
                                <p:cTn id="408" presetID="22" presetClass="entr" presetSubtype="4" fill="hold" grpId="0" nodeType="clickEffect">
                                  <p:stCondLst>
                                    <p:cond delay="0"/>
                                  </p:stCondLst>
                                  <p:childTnLst>
                                    <p:set>
                                      <p:cBhvr>
                                        <p:cTn id="409" dur="1" fill="hold">
                                          <p:stCondLst>
                                            <p:cond delay="0"/>
                                          </p:stCondLst>
                                        </p:cTn>
                                        <p:tgtEl>
                                          <p:spTgt spid="79"/>
                                        </p:tgtEl>
                                        <p:attrNameLst>
                                          <p:attrName>style.visibility</p:attrName>
                                        </p:attrNameLst>
                                      </p:cBhvr>
                                      <p:to>
                                        <p:strVal val="visible"/>
                                      </p:to>
                                    </p:set>
                                    <p:animEffect transition="in" filter="wipe(down)">
                                      <p:cBhvr>
                                        <p:cTn id="410" dur="1000"/>
                                        <p:tgtEl>
                                          <p:spTgt spid="79"/>
                                        </p:tgtEl>
                                      </p:cBhvr>
                                    </p:animEffect>
                                  </p:childTnLst>
                                </p:cTn>
                              </p:par>
                            </p:childTnLst>
                          </p:cTn>
                        </p:par>
                        <p:par>
                          <p:cTn id="411" fill="hold">
                            <p:stCondLst>
                              <p:cond delay="1000"/>
                            </p:stCondLst>
                            <p:childTnLst>
                              <p:par>
                                <p:cTn id="412" presetID="22" presetClass="entr" presetSubtype="4" fill="hold" grpId="0" nodeType="afterEffect">
                                  <p:stCondLst>
                                    <p:cond delay="0"/>
                                  </p:stCondLst>
                                  <p:childTnLst>
                                    <p:set>
                                      <p:cBhvr>
                                        <p:cTn id="413" dur="1" fill="hold">
                                          <p:stCondLst>
                                            <p:cond delay="0"/>
                                          </p:stCondLst>
                                        </p:cTn>
                                        <p:tgtEl>
                                          <p:spTgt spid="77"/>
                                        </p:tgtEl>
                                        <p:attrNameLst>
                                          <p:attrName>style.visibility</p:attrName>
                                        </p:attrNameLst>
                                      </p:cBhvr>
                                      <p:to>
                                        <p:strVal val="visible"/>
                                      </p:to>
                                    </p:set>
                                    <p:animEffect transition="in" filter="wipe(down)">
                                      <p:cBhvr>
                                        <p:cTn id="414" dur="1000"/>
                                        <p:tgtEl>
                                          <p:spTgt spid="77"/>
                                        </p:tgtEl>
                                      </p:cBhvr>
                                    </p:animEffect>
                                  </p:childTnLst>
                                </p:cTn>
                              </p:par>
                            </p:childTnLst>
                          </p:cTn>
                        </p:par>
                      </p:childTnLst>
                    </p:cTn>
                  </p:par>
                  <p:par>
                    <p:cTn id="415" fill="hold">
                      <p:stCondLst>
                        <p:cond delay="indefinite"/>
                      </p:stCondLst>
                      <p:childTnLst>
                        <p:par>
                          <p:cTn id="416" fill="hold">
                            <p:stCondLst>
                              <p:cond delay="0"/>
                            </p:stCondLst>
                            <p:childTnLst>
                              <p:par>
                                <p:cTn id="417" presetID="22" presetClass="entr" presetSubtype="4" fill="hold" grpId="0" nodeType="clickEffect">
                                  <p:stCondLst>
                                    <p:cond delay="0"/>
                                  </p:stCondLst>
                                  <p:childTnLst>
                                    <p:set>
                                      <p:cBhvr>
                                        <p:cTn id="418" dur="1" fill="hold">
                                          <p:stCondLst>
                                            <p:cond delay="0"/>
                                          </p:stCondLst>
                                        </p:cTn>
                                        <p:tgtEl>
                                          <p:spTgt spid="65"/>
                                        </p:tgtEl>
                                        <p:attrNameLst>
                                          <p:attrName>style.visibility</p:attrName>
                                        </p:attrNameLst>
                                      </p:cBhvr>
                                      <p:to>
                                        <p:strVal val="visible"/>
                                      </p:to>
                                    </p:set>
                                    <p:animEffect transition="in" filter="wipe(down)">
                                      <p:cBhvr>
                                        <p:cTn id="419" dur="1000"/>
                                        <p:tgtEl>
                                          <p:spTgt spid="65"/>
                                        </p:tgtEl>
                                      </p:cBhvr>
                                    </p:animEffect>
                                  </p:childTnLst>
                                </p:cTn>
                              </p:par>
                            </p:childTnLst>
                          </p:cTn>
                        </p:par>
                        <p:par>
                          <p:cTn id="420" fill="hold">
                            <p:stCondLst>
                              <p:cond delay="1000"/>
                            </p:stCondLst>
                            <p:childTnLst>
                              <p:par>
                                <p:cTn id="421" presetID="22" presetClass="entr" presetSubtype="4" fill="hold" grpId="0" nodeType="afterEffect">
                                  <p:stCondLst>
                                    <p:cond delay="0"/>
                                  </p:stCondLst>
                                  <p:childTnLst>
                                    <p:set>
                                      <p:cBhvr>
                                        <p:cTn id="422" dur="1" fill="hold">
                                          <p:stCondLst>
                                            <p:cond delay="0"/>
                                          </p:stCondLst>
                                        </p:cTn>
                                        <p:tgtEl>
                                          <p:spTgt spid="63"/>
                                        </p:tgtEl>
                                        <p:attrNameLst>
                                          <p:attrName>style.visibility</p:attrName>
                                        </p:attrNameLst>
                                      </p:cBhvr>
                                      <p:to>
                                        <p:strVal val="visible"/>
                                      </p:to>
                                    </p:set>
                                    <p:animEffect transition="in" filter="wipe(down)">
                                      <p:cBhvr>
                                        <p:cTn id="423" dur="1000"/>
                                        <p:tgtEl>
                                          <p:spTgt spid="63"/>
                                        </p:tgtEl>
                                      </p:cBhvr>
                                    </p:animEffect>
                                  </p:childTnLst>
                                </p:cTn>
                              </p:par>
                            </p:childTnLst>
                          </p:cTn>
                        </p:par>
                      </p:childTnLst>
                    </p:cTn>
                  </p:par>
                  <p:par>
                    <p:cTn id="424" fill="hold">
                      <p:stCondLst>
                        <p:cond delay="indefinite"/>
                      </p:stCondLst>
                      <p:childTnLst>
                        <p:par>
                          <p:cTn id="425" fill="hold">
                            <p:stCondLst>
                              <p:cond delay="0"/>
                            </p:stCondLst>
                            <p:childTnLst>
                              <p:par>
                                <p:cTn id="426" presetID="22" presetClass="entr" presetSubtype="1" fill="hold" grpId="0" nodeType="clickEffect">
                                  <p:stCondLst>
                                    <p:cond delay="0"/>
                                  </p:stCondLst>
                                  <p:childTnLst>
                                    <p:set>
                                      <p:cBhvr>
                                        <p:cTn id="427" dur="1" fill="hold">
                                          <p:stCondLst>
                                            <p:cond delay="0"/>
                                          </p:stCondLst>
                                        </p:cTn>
                                        <p:tgtEl>
                                          <p:spTgt spid="81"/>
                                        </p:tgtEl>
                                        <p:attrNameLst>
                                          <p:attrName>style.visibility</p:attrName>
                                        </p:attrNameLst>
                                      </p:cBhvr>
                                      <p:to>
                                        <p:strVal val="visible"/>
                                      </p:to>
                                    </p:set>
                                    <p:animEffect transition="in" filter="wipe(up)">
                                      <p:cBhvr>
                                        <p:cTn id="428" dur="1000"/>
                                        <p:tgtEl>
                                          <p:spTgt spid="81"/>
                                        </p:tgtEl>
                                      </p:cBhvr>
                                    </p:animEffect>
                                  </p:childTnLst>
                                </p:cTn>
                              </p:par>
                            </p:childTnLst>
                          </p:cTn>
                        </p:par>
                      </p:childTnLst>
                    </p:cTn>
                  </p:par>
                  <p:par>
                    <p:cTn id="429" fill="hold">
                      <p:stCondLst>
                        <p:cond delay="indefinite"/>
                      </p:stCondLst>
                      <p:childTnLst>
                        <p:par>
                          <p:cTn id="430" fill="hold">
                            <p:stCondLst>
                              <p:cond delay="0"/>
                            </p:stCondLst>
                            <p:childTnLst>
                              <p:par>
                                <p:cTn id="431" presetID="22" presetClass="entr" presetSubtype="1" fill="hold" grpId="0" nodeType="clickEffect">
                                  <p:stCondLst>
                                    <p:cond delay="0"/>
                                  </p:stCondLst>
                                  <p:childTnLst>
                                    <p:set>
                                      <p:cBhvr>
                                        <p:cTn id="432" dur="1" fill="hold">
                                          <p:stCondLst>
                                            <p:cond delay="0"/>
                                          </p:stCondLst>
                                        </p:cTn>
                                        <p:tgtEl>
                                          <p:spTgt spid="82"/>
                                        </p:tgtEl>
                                        <p:attrNameLst>
                                          <p:attrName>style.visibility</p:attrName>
                                        </p:attrNameLst>
                                      </p:cBhvr>
                                      <p:to>
                                        <p:strVal val="visible"/>
                                      </p:to>
                                    </p:set>
                                    <p:animEffect transition="in" filter="wipe(up)">
                                      <p:cBhvr>
                                        <p:cTn id="433" dur="1000"/>
                                        <p:tgtEl>
                                          <p:spTgt spid="82"/>
                                        </p:tgtEl>
                                      </p:cBhvr>
                                    </p:animEffect>
                                  </p:childTnLst>
                                </p:cTn>
                              </p:par>
                            </p:childTnLst>
                          </p:cTn>
                        </p:par>
                      </p:childTnLst>
                    </p:cTn>
                  </p:par>
                  <p:par>
                    <p:cTn id="434" fill="hold">
                      <p:stCondLst>
                        <p:cond delay="indefinite"/>
                      </p:stCondLst>
                      <p:childTnLst>
                        <p:par>
                          <p:cTn id="435" fill="hold">
                            <p:stCondLst>
                              <p:cond delay="0"/>
                            </p:stCondLst>
                            <p:childTnLst>
                              <p:par>
                                <p:cTn id="436" presetID="22" presetClass="entr" presetSubtype="4" fill="hold" grpId="0" nodeType="clickEffect">
                                  <p:stCondLst>
                                    <p:cond delay="0"/>
                                  </p:stCondLst>
                                  <p:childTnLst>
                                    <p:set>
                                      <p:cBhvr>
                                        <p:cTn id="437" dur="1" fill="hold">
                                          <p:stCondLst>
                                            <p:cond delay="0"/>
                                          </p:stCondLst>
                                        </p:cTn>
                                        <p:tgtEl>
                                          <p:spTgt spid="83"/>
                                        </p:tgtEl>
                                        <p:attrNameLst>
                                          <p:attrName>style.visibility</p:attrName>
                                        </p:attrNameLst>
                                      </p:cBhvr>
                                      <p:to>
                                        <p:strVal val="visible"/>
                                      </p:to>
                                    </p:set>
                                    <p:animEffect transition="in" filter="wipe(down)">
                                      <p:cBhvr>
                                        <p:cTn id="438" dur="1000"/>
                                        <p:tgtEl>
                                          <p:spTgt spid="83"/>
                                        </p:tgtEl>
                                      </p:cBhvr>
                                    </p:animEffect>
                                  </p:childTnLst>
                                </p:cTn>
                              </p:par>
                            </p:childTnLst>
                          </p:cTn>
                        </p:par>
                      </p:childTnLst>
                    </p:cTn>
                  </p:par>
                  <p:par>
                    <p:cTn id="439" fill="hold">
                      <p:stCondLst>
                        <p:cond delay="indefinite"/>
                      </p:stCondLst>
                      <p:childTnLst>
                        <p:par>
                          <p:cTn id="440" fill="hold">
                            <p:stCondLst>
                              <p:cond delay="0"/>
                            </p:stCondLst>
                            <p:childTnLst>
                              <p:par>
                                <p:cTn id="441" presetID="22" presetClass="entr" presetSubtype="1" fill="hold" grpId="0" nodeType="clickEffect">
                                  <p:stCondLst>
                                    <p:cond delay="0"/>
                                  </p:stCondLst>
                                  <p:childTnLst>
                                    <p:set>
                                      <p:cBhvr>
                                        <p:cTn id="442" dur="1" fill="hold">
                                          <p:stCondLst>
                                            <p:cond delay="0"/>
                                          </p:stCondLst>
                                        </p:cTn>
                                        <p:tgtEl>
                                          <p:spTgt spid="84"/>
                                        </p:tgtEl>
                                        <p:attrNameLst>
                                          <p:attrName>style.visibility</p:attrName>
                                        </p:attrNameLst>
                                      </p:cBhvr>
                                      <p:to>
                                        <p:strVal val="visible"/>
                                      </p:to>
                                    </p:set>
                                    <p:animEffect transition="in" filter="wipe(up)">
                                      <p:cBhvr>
                                        <p:cTn id="443" dur="1000"/>
                                        <p:tgtEl>
                                          <p:spTgt spid="84"/>
                                        </p:tgtEl>
                                      </p:cBhvr>
                                    </p:animEffect>
                                  </p:childTnLst>
                                </p:cTn>
                              </p:par>
                            </p:childTnLst>
                          </p:cTn>
                        </p:par>
                      </p:childTnLst>
                    </p:cTn>
                  </p:par>
                  <p:par>
                    <p:cTn id="444" fill="hold">
                      <p:stCondLst>
                        <p:cond delay="indefinite"/>
                      </p:stCondLst>
                      <p:childTnLst>
                        <p:par>
                          <p:cTn id="445" fill="hold">
                            <p:stCondLst>
                              <p:cond delay="0"/>
                            </p:stCondLst>
                            <p:childTnLst>
                              <p:par>
                                <p:cTn id="446" presetID="22" presetClass="entr" presetSubtype="1" fill="hold" grpId="0" nodeType="clickEffect">
                                  <p:stCondLst>
                                    <p:cond delay="0"/>
                                  </p:stCondLst>
                                  <p:childTnLst>
                                    <p:set>
                                      <p:cBhvr>
                                        <p:cTn id="447" dur="1" fill="hold">
                                          <p:stCondLst>
                                            <p:cond delay="0"/>
                                          </p:stCondLst>
                                        </p:cTn>
                                        <p:tgtEl>
                                          <p:spTgt spid="85"/>
                                        </p:tgtEl>
                                        <p:attrNameLst>
                                          <p:attrName>style.visibility</p:attrName>
                                        </p:attrNameLst>
                                      </p:cBhvr>
                                      <p:to>
                                        <p:strVal val="visible"/>
                                      </p:to>
                                    </p:set>
                                    <p:animEffect transition="in" filter="wipe(up)">
                                      <p:cBhvr>
                                        <p:cTn id="448" dur="1000"/>
                                        <p:tgtEl>
                                          <p:spTgt spid="85"/>
                                        </p:tgtEl>
                                      </p:cBhvr>
                                    </p:animEffect>
                                  </p:childTnLst>
                                </p:cTn>
                              </p:par>
                            </p:childTnLst>
                          </p:cTn>
                        </p:par>
                      </p:childTnLst>
                    </p:cTn>
                  </p:par>
                  <p:par>
                    <p:cTn id="449" fill="hold">
                      <p:stCondLst>
                        <p:cond delay="indefinite"/>
                      </p:stCondLst>
                      <p:childTnLst>
                        <p:par>
                          <p:cTn id="450" fill="hold">
                            <p:stCondLst>
                              <p:cond delay="0"/>
                            </p:stCondLst>
                            <p:childTnLst>
                              <p:par>
                                <p:cTn id="451" presetID="22" presetClass="entr" presetSubtype="4" fill="hold" grpId="0" nodeType="clickEffect">
                                  <p:stCondLst>
                                    <p:cond delay="0"/>
                                  </p:stCondLst>
                                  <p:childTnLst>
                                    <p:set>
                                      <p:cBhvr>
                                        <p:cTn id="452" dur="1" fill="hold">
                                          <p:stCondLst>
                                            <p:cond delay="0"/>
                                          </p:stCondLst>
                                        </p:cTn>
                                        <p:tgtEl>
                                          <p:spTgt spid="86"/>
                                        </p:tgtEl>
                                        <p:attrNameLst>
                                          <p:attrName>style.visibility</p:attrName>
                                        </p:attrNameLst>
                                      </p:cBhvr>
                                      <p:to>
                                        <p:strVal val="visible"/>
                                      </p:to>
                                    </p:set>
                                    <p:animEffect transition="in" filter="wipe(down)">
                                      <p:cBhvr>
                                        <p:cTn id="453" dur="1000"/>
                                        <p:tgtEl>
                                          <p:spTgt spid="86"/>
                                        </p:tgtEl>
                                      </p:cBhvr>
                                    </p:animEffect>
                                  </p:childTnLst>
                                </p:cTn>
                              </p:par>
                            </p:childTnLst>
                          </p:cTn>
                        </p:par>
                        <p:par>
                          <p:cTn id="454" fill="hold">
                            <p:stCondLst>
                              <p:cond delay="1000"/>
                            </p:stCondLst>
                            <p:childTnLst>
                              <p:par>
                                <p:cTn id="455" presetID="22" presetClass="entr" presetSubtype="4" fill="hold" grpId="0" nodeType="afterEffect">
                                  <p:stCondLst>
                                    <p:cond delay="0"/>
                                  </p:stCondLst>
                                  <p:childTnLst>
                                    <p:set>
                                      <p:cBhvr>
                                        <p:cTn id="456" dur="1" fill="hold">
                                          <p:stCondLst>
                                            <p:cond delay="0"/>
                                          </p:stCondLst>
                                        </p:cTn>
                                        <p:tgtEl>
                                          <p:spTgt spid="87"/>
                                        </p:tgtEl>
                                        <p:attrNameLst>
                                          <p:attrName>style.visibility</p:attrName>
                                        </p:attrNameLst>
                                      </p:cBhvr>
                                      <p:to>
                                        <p:strVal val="visible"/>
                                      </p:to>
                                    </p:set>
                                    <p:animEffect transition="in" filter="wipe(down)">
                                      <p:cBhvr>
                                        <p:cTn id="457" dur="1000"/>
                                        <p:tgtEl>
                                          <p:spTgt spid="87"/>
                                        </p:tgtEl>
                                      </p:cBhvr>
                                    </p:animEffect>
                                  </p:childTnLst>
                                </p:cTn>
                              </p:par>
                            </p:childTnLst>
                          </p:cTn>
                        </p:par>
                        <p:par>
                          <p:cTn id="458" fill="hold">
                            <p:stCondLst>
                              <p:cond delay="2000"/>
                            </p:stCondLst>
                            <p:childTnLst>
                              <p:par>
                                <p:cTn id="459" presetID="22" presetClass="entr" presetSubtype="4" fill="hold" grpId="0" nodeType="afterEffect">
                                  <p:stCondLst>
                                    <p:cond delay="0"/>
                                  </p:stCondLst>
                                  <p:childTnLst>
                                    <p:set>
                                      <p:cBhvr>
                                        <p:cTn id="460" dur="1" fill="hold">
                                          <p:stCondLst>
                                            <p:cond delay="0"/>
                                          </p:stCondLst>
                                        </p:cTn>
                                        <p:tgtEl>
                                          <p:spTgt spid="88"/>
                                        </p:tgtEl>
                                        <p:attrNameLst>
                                          <p:attrName>style.visibility</p:attrName>
                                        </p:attrNameLst>
                                      </p:cBhvr>
                                      <p:to>
                                        <p:strVal val="visible"/>
                                      </p:to>
                                    </p:set>
                                    <p:animEffect transition="in" filter="wipe(down)">
                                      <p:cBhvr>
                                        <p:cTn id="461" dur="1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91" grpId="0" animBg="1"/>
      <p:bldP spid="92" grpId="0" animBg="1"/>
      <p:bldP spid="93" grpId="0" animBg="1"/>
      <p:bldP spid="94" grpId="0" animBg="1"/>
      <p:bldP spid="95" grpId="0"/>
      <p:bldP spid="98" grpId="0" animBg="1"/>
      <p:bldP spid="99" grpId="0" animBg="1"/>
      <p:bldP spid="100" grpId="0" animBg="1"/>
      <p:bldP spid="101" grpId="0" animBg="1"/>
      <p:bldP spid="102" grpId="0"/>
      <p:bldP spid="103" grpId="0" animBg="1"/>
      <p:bldP spid="104" grpId="0" animBg="1"/>
      <p:bldP spid="105" grpId="0" animBg="1"/>
      <p:bldP spid="106" grpId="0" animBg="1"/>
      <p:bldP spid="107" grpId="0"/>
      <p:bldP spid="108" grpId="0"/>
      <p:bldP spid="109" grpId="0"/>
      <p:bldP spid="110" grpId="0"/>
      <p:bldP spid="111" grpId="0"/>
      <p:bldP spid="112" grpId="0"/>
      <p:bldP spid="113" grpId="0"/>
      <p:bldP spid="114" grpId="0"/>
      <p:bldP spid="1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205540" y="26126"/>
            <a:ext cx="11780919" cy="369332"/>
          </a:xfrm>
          <a:prstGeom prst="rect">
            <a:avLst/>
          </a:prstGeom>
          <a:noFill/>
        </p:spPr>
        <p:txBody>
          <a:bodyPr wrap="square" rtlCol="0">
            <a:spAutoFit/>
          </a:bodyPr>
          <a:lstStyle/>
          <a:p>
            <a:r>
              <a:rPr lang="en-US" b="1" dirty="0"/>
              <a:t>Q8) Draw the Parallel perspective projection from the given orthographic views.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322" y="552320"/>
            <a:ext cx="5573078" cy="6012718"/>
          </a:xfrm>
          <a:prstGeom prst="rect">
            <a:avLst/>
          </a:prstGeom>
        </p:spPr>
      </p:pic>
    </p:spTree>
    <p:extLst>
      <p:ext uri="{BB962C8B-B14F-4D97-AF65-F5344CB8AC3E}">
        <p14:creationId xmlns:p14="http://schemas.microsoft.com/office/powerpoint/2010/main" val="4095212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095" y="0"/>
            <a:ext cx="2591053" cy="2795451"/>
          </a:xfrm>
          <a:prstGeom prst="rect">
            <a:avLst/>
          </a:prstGeom>
        </p:spPr>
      </p:pic>
      <p:sp>
        <p:nvSpPr>
          <p:cNvPr id="9" name="Line 5"/>
          <p:cNvSpPr>
            <a:spLocks noChangeShapeType="1"/>
          </p:cNvSpPr>
          <p:nvPr/>
        </p:nvSpPr>
        <p:spPr bwMode="auto">
          <a:xfrm flipV="1">
            <a:off x="4433888" y="1016000"/>
            <a:ext cx="0" cy="457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p:cNvSpPr>
            <a:spLocks noChangeShapeType="1"/>
          </p:cNvSpPr>
          <p:nvPr/>
        </p:nvSpPr>
        <p:spPr bwMode="auto">
          <a:xfrm>
            <a:off x="4433888" y="1016000"/>
            <a:ext cx="24368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p:cNvSpPr>
            <a:spLocks noChangeShapeType="1"/>
          </p:cNvSpPr>
          <p:nvPr/>
        </p:nvSpPr>
        <p:spPr bwMode="auto">
          <a:xfrm>
            <a:off x="6870700" y="1016000"/>
            <a:ext cx="0" cy="457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p:cNvSpPr>
            <a:spLocks noChangeShapeType="1"/>
          </p:cNvSpPr>
          <p:nvPr/>
        </p:nvSpPr>
        <p:spPr bwMode="auto">
          <a:xfrm flipV="1">
            <a:off x="7175500" y="558800"/>
            <a:ext cx="0" cy="914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9"/>
          <p:cNvSpPr>
            <a:spLocks noChangeShapeType="1"/>
          </p:cNvSpPr>
          <p:nvPr/>
        </p:nvSpPr>
        <p:spPr bwMode="auto">
          <a:xfrm flipH="1">
            <a:off x="4129088" y="558800"/>
            <a:ext cx="30464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0"/>
          <p:cNvSpPr>
            <a:spLocks noChangeShapeType="1"/>
          </p:cNvSpPr>
          <p:nvPr/>
        </p:nvSpPr>
        <p:spPr bwMode="auto">
          <a:xfrm>
            <a:off x="4129088" y="558800"/>
            <a:ext cx="0" cy="914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1"/>
          <p:cNvSpPr>
            <a:spLocks noChangeShapeType="1"/>
          </p:cNvSpPr>
          <p:nvPr/>
        </p:nvSpPr>
        <p:spPr bwMode="auto">
          <a:xfrm>
            <a:off x="2801938" y="1473200"/>
            <a:ext cx="53609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2"/>
          <p:cNvSpPr>
            <a:spLocks noChangeShapeType="1"/>
          </p:cNvSpPr>
          <p:nvPr/>
        </p:nvSpPr>
        <p:spPr bwMode="auto">
          <a:xfrm>
            <a:off x="5651500" y="374650"/>
            <a:ext cx="0" cy="839788"/>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p:cNvSpPr>
            <a:spLocks noChangeShapeType="1"/>
          </p:cNvSpPr>
          <p:nvPr/>
        </p:nvSpPr>
        <p:spPr bwMode="auto">
          <a:xfrm>
            <a:off x="5835650" y="558800"/>
            <a:ext cx="0" cy="457200"/>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p:cNvSpPr>
            <a:spLocks noChangeShapeType="1"/>
          </p:cNvSpPr>
          <p:nvPr/>
        </p:nvSpPr>
        <p:spPr bwMode="auto">
          <a:xfrm>
            <a:off x="5468938" y="558800"/>
            <a:ext cx="0" cy="457200"/>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p:cNvSpPr>
            <a:spLocks noChangeShapeType="1"/>
          </p:cNvSpPr>
          <p:nvPr/>
        </p:nvSpPr>
        <p:spPr bwMode="auto">
          <a:xfrm flipV="1">
            <a:off x="6196013" y="1473200"/>
            <a:ext cx="674688" cy="1579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p:cNvSpPr>
            <a:spLocks noChangeShapeType="1"/>
          </p:cNvSpPr>
          <p:nvPr/>
        </p:nvSpPr>
        <p:spPr bwMode="auto">
          <a:xfrm flipH="1">
            <a:off x="5837238" y="3052763"/>
            <a:ext cx="15938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p:cNvSpPr>
            <a:spLocks noChangeShapeType="1"/>
          </p:cNvSpPr>
          <p:nvPr/>
        </p:nvSpPr>
        <p:spPr bwMode="auto">
          <a:xfrm flipH="1">
            <a:off x="6196013" y="1473200"/>
            <a:ext cx="979488" cy="1579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p:cNvSpPr>
            <a:spLocks noChangeShapeType="1"/>
          </p:cNvSpPr>
          <p:nvPr/>
        </p:nvSpPr>
        <p:spPr bwMode="auto">
          <a:xfrm flipH="1" flipV="1">
            <a:off x="4433888" y="1473200"/>
            <a:ext cx="1762125" cy="1579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p:cNvSpPr>
            <a:spLocks noChangeShapeType="1"/>
          </p:cNvSpPr>
          <p:nvPr/>
        </p:nvSpPr>
        <p:spPr bwMode="auto">
          <a:xfrm>
            <a:off x="2659063" y="3416300"/>
            <a:ext cx="59229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p:cNvSpPr>
            <a:spLocks noChangeShapeType="1"/>
          </p:cNvSpPr>
          <p:nvPr/>
        </p:nvSpPr>
        <p:spPr bwMode="auto">
          <a:xfrm flipH="1">
            <a:off x="2438400" y="6161088"/>
            <a:ext cx="61436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p:cNvSpPr>
            <a:spLocks noChangeShapeType="1"/>
          </p:cNvSpPr>
          <p:nvPr/>
        </p:nvSpPr>
        <p:spPr bwMode="auto">
          <a:xfrm>
            <a:off x="4129088" y="1473200"/>
            <a:ext cx="2066925" cy="1579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p:cNvSpPr>
            <a:spLocks noChangeShapeType="1"/>
          </p:cNvSpPr>
          <p:nvPr/>
        </p:nvSpPr>
        <p:spPr bwMode="auto">
          <a:xfrm flipH="1" flipV="1">
            <a:off x="4129088" y="558800"/>
            <a:ext cx="2066925" cy="2493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p:cNvSpPr>
            <a:spLocks noChangeShapeType="1"/>
          </p:cNvSpPr>
          <p:nvPr/>
        </p:nvSpPr>
        <p:spPr bwMode="auto">
          <a:xfrm>
            <a:off x="6196013" y="3052763"/>
            <a:ext cx="0" cy="3635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4"/>
          <p:cNvSpPr>
            <a:spLocks noChangeShapeType="1"/>
          </p:cNvSpPr>
          <p:nvPr/>
        </p:nvSpPr>
        <p:spPr bwMode="auto">
          <a:xfrm>
            <a:off x="4129088" y="1473200"/>
            <a:ext cx="0" cy="46878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p:cNvSpPr>
            <a:spLocks noChangeShapeType="1"/>
          </p:cNvSpPr>
          <p:nvPr/>
        </p:nvSpPr>
        <p:spPr bwMode="auto">
          <a:xfrm>
            <a:off x="7175500" y="1473200"/>
            <a:ext cx="0" cy="46878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p:cNvSpPr>
            <a:spLocks noChangeShapeType="1"/>
          </p:cNvSpPr>
          <p:nvPr/>
        </p:nvSpPr>
        <p:spPr bwMode="auto">
          <a:xfrm flipV="1">
            <a:off x="4129088" y="4332288"/>
            <a:ext cx="0" cy="18288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7"/>
          <p:cNvSpPr>
            <a:spLocks noChangeShapeType="1"/>
          </p:cNvSpPr>
          <p:nvPr/>
        </p:nvSpPr>
        <p:spPr bwMode="auto">
          <a:xfrm flipV="1">
            <a:off x="4129088" y="3416300"/>
            <a:ext cx="2066925" cy="915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8"/>
          <p:cNvSpPr>
            <a:spLocks noChangeShapeType="1"/>
          </p:cNvSpPr>
          <p:nvPr/>
        </p:nvSpPr>
        <p:spPr bwMode="auto">
          <a:xfrm>
            <a:off x="6196013" y="3416300"/>
            <a:ext cx="979488" cy="915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9"/>
          <p:cNvSpPr>
            <a:spLocks noChangeShapeType="1"/>
          </p:cNvSpPr>
          <p:nvPr/>
        </p:nvSpPr>
        <p:spPr bwMode="auto">
          <a:xfrm>
            <a:off x="4887913" y="1473200"/>
            <a:ext cx="0" cy="25225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p:cNvSpPr>
            <a:spLocks noChangeShapeType="1"/>
          </p:cNvSpPr>
          <p:nvPr/>
        </p:nvSpPr>
        <p:spPr bwMode="auto">
          <a:xfrm>
            <a:off x="4433888" y="1473200"/>
            <a:ext cx="0" cy="46878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p:cNvSpPr>
            <a:spLocks noChangeShapeType="1"/>
          </p:cNvSpPr>
          <p:nvPr/>
        </p:nvSpPr>
        <p:spPr bwMode="auto">
          <a:xfrm>
            <a:off x="6870700" y="1473200"/>
            <a:ext cx="0" cy="46878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p:cNvSpPr>
            <a:spLocks noChangeShapeType="1"/>
          </p:cNvSpPr>
          <p:nvPr/>
        </p:nvSpPr>
        <p:spPr bwMode="auto">
          <a:xfrm>
            <a:off x="4129088" y="4332288"/>
            <a:ext cx="3048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p:cNvSpPr>
            <a:spLocks noChangeShapeType="1"/>
          </p:cNvSpPr>
          <p:nvPr/>
        </p:nvSpPr>
        <p:spPr bwMode="auto">
          <a:xfrm>
            <a:off x="4433888" y="4332288"/>
            <a:ext cx="0" cy="18288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p:cNvSpPr>
            <a:spLocks noChangeShapeType="1"/>
          </p:cNvSpPr>
          <p:nvPr/>
        </p:nvSpPr>
        <p:spPr bwMode="auto">
          <a:xfrm flipV="1">
            <a:off x="4433888" y="3416300"/>
            <a:ext cx="1762125" cy="915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p:cNvSpPr>
            <a:spLocks noChangeShapeType="1"/>
          </p:cNvSpPr>
          <p:nvPr/>
        </p:nvSpPr>
        <p:spPr bwMode="auto">
          <a:xfrm>
            <a:off x="6196013" y="3416300"/>
            <a:ext cx="674688" cy="915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6"/>
          <p:cNvSpPr>
            <a:spLocks noChangeShapeType="1"/>
          </p:cNvSpPr>
          <p:nvPr/>
        </p:nvSpPr>
        <p:spPr bwMode="auto">
          <a:xfrm>
            <a:off x="6870700" y="4332288"/>
            <a:ext cx="3048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7"/>
          <p:cNvSpPr>
            <a:spLocks noChangeShapeType="1"/>
          </p:cNvSpPr>
          <p:nvPr/>
        </p:nvSpPr>
        <p:spPr bwMode="auto">
          <a:xfrm>
            <a:off x="6870700" y="4332288"/>
            <a:ext cx="0" cy="18288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8"/>
          <p:cNvSpPr>
            <a:spLocks noChangeShapeType="1"/>
          </p:cNvSpPr>
          <p:nvPr/>
        </p:nvSpPr>
        <p:spPr bwMode="auto">
          <a:xfrm flipH="1">
            <a:off x="6196013" y="1016000"/>
            <a:ext cx="674688" cy="2036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9"/>
          <p:cNvSpPr>
            <a:spLocks noChangeShapeType="1"/>
          </p:cNvSpPr>
          <p:nvPr/>
        </p:nvSpPr>
        <p:spPr bwMode="auto">
          <a:xfrm>
            <a:off x="6719888" y="1473200"/>
            <a:ext cx="0" cy="2652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0"/>
          <p:cNvSpPr>
            <a:spLocks noChangeShapeType="1"/>
          </p:cNvSpPr>
          <p:nvPr/>
        </p:nvSpPr>
        <p:spPr bwMode="auto">
          <a:xfrm flipH="1">
            <a:off x="4433888" y="4125913"/>
            <a:ext cx="395288" cy="206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1"/>
          <p:cNvSpPr>
            <a:spLocks noChangeShapeType="1"/>
          </p:cNvSpPr>
          <p:nvPr/>
        </p:nvSpPr>
        <p:spPr bwMode="auto">
          <a:xfrm flipV="1">
            <a:off x="4433888" y="3416300"/>
            <a:ext cx="1762125" cy="2744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2"/>
          <p:cNvSpPr>
            <a:spLocks noChangeShapeType="1"/>
          </p:cNvSpPr>
          <p:nvPr/>
        </p:nvSpPr>
        <p:spPr bwMode="auto">
          <a:xfrm>
            <a:off x="6196013" y="3416300"/>
            <a:ext cx="674688" cy="2744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3"/>
          <p:cNvSpPr>
            <a:spLocks noChangeShapeType="1"/>
          </p:cNvSpPr>
          <p:nvPr/>
        </p:nvSpPr>
        <p:spPr bwMode="auto">
          <a:xfrm>
            <a:off x="4829175" y="4125913"/>
            <a:ext cx="18907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4"/>
          <p:cNvSpPr>
            <a:spLocks noChangeShapeType="1"/>
          </p:cNvSpPr>
          <p:nvPr/>
        </p:nvSpPr>
        <p:spPr bwMode="auto">
          <a:xfrm>
            <a:off x="4887913" y="3995738"/>
            <a:ext cx="19288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5"/>
          <p:cNvSpPr>
            <a:spLocks noChangeShapeType="1"/>
          </p:cNvSpPr>
          <p:nvPr/>
        </p:nvSpPr>
        <p:spPr bwMode="auto">
          <a:xfrm>
            <a:off x="6816725" y="3995738"/>
            <a:ext cx="358775" cy="336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6"/>
          <p:cNvSpPr>
            <a:spLocks noChangeShapeType="1"/>
          </p:cNvSpPr>
          <p:nvPr/>
        </p:nvSpPr>
        <p:spPr bwMode="auto">
          <a:xfrm flipV="1">
            <a:off x="4129088" y="3995738"/>
            <a:ext cx="758825" cy="336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7"/>
          <p:cNvSpPr>
            <a:spLocks noChangeShapeType="1"/>
          </p:cNvSpPr>
          <p:nvPr/>
        </p:nvSpPr>
        <p:spPr bwMode="auto">
          <a:xfrm flipH="1" flipV="1">
            <a:off x="6719888" y="4125913"/>
            <a:ext cx="150813" cy="206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8"/>
          <p:cNvSpPr>
            <a:spLocks noChangeShapeType="1"/>
          </p:cNvSpPr>
          <p:nvPr/>
        </p:nvSpPr>
        <p:spPr bwMode="auto">
          <a:xfrm>
            <a:off x="4829175" y="4125913"/>
            <a:ext cx="0" cy="1419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9"/>
          <p:cNvSpPr>
            <a:spLocks noChangeShapeType="1"/>
          </p:cNvSpPr>
          <p:nvPr/>
        </p:nvSpPr>
        <p:spPr bwMode="auto">
          <a:xfrm flipH="1">
            <a:off x="4433888" y="5545138"/>
            <a:ext cx="395288" cy="615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0"/>
          <p:cNvSpPr>
            <a:spLocks noChangeShapeType="1"/>
          </p:cNvSpPr>
          <p:nvPr/>
        </p:nvSpPr>
        <p:spPr bwMode="auto">
          <a:xfrm>
            <a:off x="4829175" y="5545138"/>
            <a:ext cx="18907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1"/>
          <p:cNvSpPr>
            <a:spLocks noChangeShapeType="1"/>
          </p:cNvSpPr>
          <p:nvPr/>
        </p:nvSpPr>
        <p:spPr bwMode="auto">
          <a:xfrm>
            <a:off x="6719888" y="5545138"/>
            <a:ext cx="150813" cy="615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2"/>
          <p:cNvSpPr>
            <a:spLocks noChangeShapeType="1"/>
          </p:cNvSpPr>
          <p:nvPr/>
        </p:nvSpPr>
        <p:spPr bwMode="auto">
          <a:xfrm>
            <a:off x="6719888" y="4125913"/>
            <a:ext cx="0" cy="1419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3"/>
          <p:cNvSpPr>
            <a:spLocks noChangeShapeType="1"/>
          </p:cNvSpPr>
          <p:nvPr/>
        </p:nvSpPr>
        <p:spPr bwMode="auto">
          <a:xfrm>
            <a:off x="7175500" y="4332288"/>
            <a:ext cx="0" cy="18288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4"/>
          <p:cNvSpPr>
            <a:spLocks noChangeShapeType="1"/>
          </p:cNvSpPr>
          <p:nvPr/>
        </p:nvSpPr>
        <p:spPr bwMode="auto">
          <a:xfrm>
            <a:off x="5651500" y="1016001"/>
            <a:ext cx="544513" cy="2036762"/>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5"/>
          <p:cNvSpPr>
            <a:spLocks noChangeShapeType="1"/>
          </p:cNvSpPr>
          <p:nvPr/>
        </p:nvSpPr>
        <p:spPr bwMode="auto">
          <a:xfrm flipH="1" flipV="1">
            <a:off x="5835649" y="1016000"/>
            <a:ext cx="352425" cy="2036762"/>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6"/>
          <p:cNvSpPr>
            <a:spLocks noChangeShapeType="1"/>
          </p:cNvSpPr>
          <p:nvPr/>
        </p:nvSpPr>
        <p:spPr bwMode="auto">
          <a:xfrm>
            <a:off x="5651500" y="1473200"/>
            <a:ext cx="0" cy="46878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7"/>
          <p:cNvSpPr>
            <a:spLocks noChangeShapeType="1"/>
          </p:cNvSpPr>
          <p:nvPr/>
        </p:nvSpPr>
        <p:spPr bwMode="auto">
          <a:xfrm flipV="1">
            <a:off x="5651500" y="3416300"/>
            <a:ext cx="544513" cy="18303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8"/>
          <p:cNvSpPr>
            <a:spLocks noChangeShapeType="1"/>
          </p:cNvSpPr>
          <p:nvPr/>
        </p:nvSpPr>
        <p:spPr bwMode="auto">
          <a:xfrm>
            <a:off x="5768975" y="1473200"/>
            <a:ext cx="0" cy="3379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p:nvSpPr>
        <p:spPr bwMode="auto">
          <a:xfrm>
            <a:off x="5626100" y="4710113"/>
            <a:ext cx="285750" cy="285750"/>
          </a:xfrm>
          <a:custGeom>
            <a:avLst/>
            <a:gdLst>
              <a:gd name="T0" fmla="*/ 541 w 541"/>
              <a:gd name="T1" fmla="*/ 271 h 541"/>
              <a:gd name="T2" fmla="*/ 540 w 541"/>
              <a:gd name="T3" fmla="*/ 239 h 541"/>
              <a:gd name="T4" fmla="*/ 534 w 541"/>
              <a:gd name="T5" fmla="*/ 209 h 541"/>
              <a:gd name="T6" fmla="*/ 526 w 541"/>
              <a:gd name="T7" fmla="*/ 179 h 541"/>
              <a:gd name="T8" fmla="*/ 513 w 541"/>
              <a:gd name="T9" fmla="*/ 150 h 541"/>
              <a:gd name="T10" fmla="*/ 497 w 541"/>
              <a:gd name="T11" fmla="*/ 122 h 541"/>
              <a:gd name="T12" fmla="*/ 478 w 541"/>
              <a:gd name="T13" fmla="*/ 97 h 541"/>
              <a:gd name="T14" fmla="*/ 457 w 541"/>
              <a:gd name="T15" fmla="*/ 74 h 541"/>
              <a:gd name="T16" fmla="*/ 432 w 541"/>
              <a:gd name="T17" fmla="*/ 53 h 541"/>
              <a:gd name="T18" fmla="*/ 406 w 541"/>
              <a:gd name="T19" fmla="*/ 36 h 541"/>
              <a:gd name="T20" fmla="*/ 377 w 541"/>
              <a:gd name="T21" fmla="*/ 22 h 541"/>
              <a:gd name="T22" fmla="*/ 349 w 541"/>
              <a:gd name="T23" fmla="*/ 12 h 541"/>
              <a:gd name="T24" fmla="*/ 318 w 541"/>
              <a:gd name="T25" fmla="*/ 4 h 541"/>
              <a:gd name="T26" fmla="*/ 287 w 541"/>
              <a:gd name="T27" fmla="*/ 0 h 541"/>
              <a:gd name="T28" fmla="*/ 255 w 541"/>
              <a:gd name="T29" fmla="*/ 0 h 541"/>
              <a:gd name="T30" fmla="*/ 223 w 541"/>
              <a:gd name="T31" fmla="*/ 4 h 541"/>
              <a:gd name="T32" fmla="*/ 193 w 541"/>
              <a:gd name="T33" fmla="*/ 12 h 541"/>
              <a:gd name="T34" fmla="*/ 164 w 541"/>
              <a:gd name="T35" fmla="*/ 22 h 541"/>
              <a:gd name="T36" fmla="*/ 135 w 541"/>
              <a:gd name="T37" fmla="*/ 36 h 541"/>
              <a:gd name="T38" fmla="*/ 110 w 541"/>
              <a:gd name="T39" fmla="*/ 53 h 541"/>
              <a:gd name="T40" fmla="*/ 85 w 541"/>
              <a:gd name="T41" fmla="*/ 74 h 541"/>
              <a:gd name="T42" fmla="*/ 64 w 541"/>
              <a:gd name="T43" fmla="*/ 97 h 541"/>
              <a:gd name="T44" fmla="*/ 45 w 541"/>
              <a:gd name="T45" fmla="*/ 122 h 541"/>
              <a:gd name="T46" fmla="*/ 29 w 541"/>
              <a:gd name="T47" fmla="*/ 150 h 541"/>
              <a:gd name="T48" fmla="*/ 16 w 541"/>
              <a:gd name="T49" fmla="*/ 179 h 541"/>
              <a:gd name="T50" fmla="*/ 7 w 541"/>
              <a:gd name="T51" fmla="*/ 209 h 541"/>
              <a:gd name="T52" fmla="*/ 2 w 541"/>
              <a:gd name="T53" fmla="*/ 239 h 541"/>
              <a:gd name="T54" fmla="*/ 0 w 541"/>
              <a:gd name="T55" fmla="*/ 271 h 541"/>
              <a:gd name="T56" fmla="*/ 2 w 541"/>
              <a:gd name="T57" fmla="*/ 302 h 541"/>
              <a:gd name="T58" fmla="*/ 7 w 541"/>
              <a:gd name="T59" fmla="*/ 333 h 541"/>
              <a:gd name="T60" fmla="*/ 16 w 541"/>
              <a:gd name="T61" fmla="*/ 363 h 541"/>
              <a:gd name="T62" fmla="*/ 29 w 541"/>
              <a:gd name="T63" fmla="*/ 392 h 541"/>
              <a:gd name="T64" fmla="*/ 45 w 541"/>
              <a:gd name="T65" fmla="*/ 419 h 541"/>
              <a:gd name="T66" fmla="*/ 64 w 541"/>
              <a:gd name="T67" fmla="*/ 445 h 541"/>
              <a:gd name="T68" fmla="*/ 85 w 541"/>
              <a:gd name="T69" fmla="*/ 468 h 541"/>
              <a:gd name="T70" fmla="*/ 110 w 541"/>
              <a:gd name="T71" fmla="*/ 488 h 541"/>
              <a:gd name="T72" fmla="*/ 135 w 541"/>
              <a:gd name="T73" fmla="*/ 505 h 541"/>
              <a:gd name="T74" fmla="*/ 164 w 541"/>
              <a:gd name="T75" fmla="*/ 520 h 541"/>
              <a:gd name="T76" fmla="*/ 193 w 541"/>
              <a:gd name="T77" fmla="*/ 530 h 541"/>
              <a:gd name="T78" fmla="*/ 223 w 541"/>
              <a:gd name="T79" fmla="*/ 537 h 541"/>
              <a:gd name="T80" fmla="*/ 255 w 541"/>
              <a:gd name="T81" fmla="*/ 541 h 541"/>
              <a:gd name="T82" fmla="*/ 287 w 541"/>
              <a:gd name="T83" fmla="*/ 541 h 541"/>
              <a:gd name="T84" fmla="*/ 318 w 541"/>
              <a:gd name="T85" fmla="*/ 537 h 541"/>
              <a:gd name="T86" fmla="*/ 349 w 541"/>
              <a:gd name="T87" fmla="*/ 530 h 541"/>
              <a:gd name="T88" fmla="*/ 377 w 541"/>
              <a:gd name="T89" fmla="*/ 520 h 541"/>
              <a:gd name="T90" fmla="*/ 406 w 541"/>
              <a:gd name="T91" fmla="*/ 505 h 541"/>
              <a:gd name="T92" fmla="*/ 432 w 541"/>
              <a:gd name="T93" fmla="*/ 488 h 541"/>
              <a:gd name="T94" fmla="*/ 457 w 541"/>
              <a:gd name="T95" fmla="*/ 468 h 541"/>
              <a:gd name="T96" fmla="*/ 478 w 541"/>
              <a:gd name="T97" fmla="*/ 445 h 541"/>
              <a:gd name="T98" fmla="*/ 497 w 541"/>
              <a:gd name="T99" fmla="*/ 419 h 541"/>
              <a:gd name="T100" fmla="*/ 513 w 541"/>
              <a:gd name="T101" fmla="*/ 392 h 541"/>
              <a:gd name="T102" fmla="*/ 526 w 541"/>
              <a:gd name="T103" fmla="*/ 363 h 541"/>
              <a:gd name="T104" fmla="*/ 534 w 541"/>
              <a:gd name="T105" fmla="*/ 333 h 541"/>
              <a:gd name="T106" fmla="*/ 540 w 541"/>
              <a:gd name="T107" fmla="*/ 302 h 541"/>
              <a:gd name="T108" fmla="*/ 541 w 541"/>
              <a:gd name="T109" fmla="*/ 27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 h="541">
                <a:moveTo>
                  <a:pt x="541" y="271"/>
                </a:moveTo>
                <a:lnTo>
                  <a:pt x="540" y="239"/>
                </a:lnTo>
                <a:lnTo>
                  <a:pt x="534" y="209"/>
                </a:lnTo>
                <a:lnTo>
                  <a:pt x="526" y="179"/>
                </a:lnTo>
                <a:lnTo>
                  <a:pt x="513" y="150"/>
                </a:lnTo>
                <a:lnTo>
                  <a:pt x="497" y="122"/>
                </a:lnTo>
                <a:lnTo>
                  <a:pt x="478" y="97"/>
                </a:lnTo>
                <a:lnTo>
                  <a:pt x="457" y="74"/>
                </a:lnTo>
                <a:lnTo>
                  <a:pt x="432" y="53"/>
                </a:lnTo>
                <a:lnTo>
                  <a:pt x="406" y="36"/>
                </a:lnTo>
                <a:lnTo>
                  <a:pt x="377" y="22"/>
                </a:lnTo>
                <a:lnTo>
                  <a:pt x="349" y="12"/>
                </a:lnTo>
                <a:lnTo>
                  <a:pt x="318" y="4"/>
                </a:lnTo>
                <a:lnTo>
                  <a:pt x="287" y="0"/>
                </a:lnTo>
                <a:lnTo>
                  <a:pt x="255" y="0"/>
                </a:lnTo>
                <a:lnTo>
                  <a:pt x="223" y="4"/>
                </a:lnTo>
                <a:lnTo>
                  <a:pt x="193" y="12"/>
                </a:lnTo>
                <a:lnTo>
                  <a:pt x="164" y="22"/>
                </a:lnTo>
                <a:lnTo>
                  <a:pt x="135" y="36"/>
                </a:lnTo>
                <a:lnTo>
                  <a:pt x="110" y="53"/>
                </a:lnTo>
                <a:lnTo>
                  <a:pt x="85" y="74"/>
                </a:lnTo>
                <a:lnTo>
                  <a:pt x="64" y="97"/>
                </a:lnTo>
                <a:lnTo>
                  <a:pt x="45" y="122"/>
                </a:lnTo>
                <a:lnTo>
                  <a:pt x="29" y="150"/>
                </a:lnTo>
                <a:lnTo>
                  <a:pt x="16" y="179"/>
                </a:lnTo>
                <a:lnTo>
                  <a:pt x="7" y="209"/>
                </a:lnTo>
                <a:lnTo>
                  <a:pt x="2" y="239"/>
                </a:lnTo>
                <a:lnTo>
                  <a:pt x="0" y="271"/>
                </a:lnTo>
                <a:lnTo>
                  <a:pt x="2" y="302"/>
                </a:lnTo>
                <a:lnTo>
                  <a:pt x="7" y="333"/>
                </a:lnTo>
                <a:lnTo>
                  <a:pt x="16" y="363"/>
                </a:lnTo>
                <a:lnTo>
                  <a:pt x="29" y="392"/>
                </a:lnTo>
                <a:lnTo>
                  <a:pt x="45" y="419"/>
                </a:lnTo>
                <a:lnTo>
                  <a:pt x="64" y="445"/>
                </a:lnTo>
                <a:lnTo>
                  <a:pt x="85" y="468"/>
                </a:lnTo>
                <a:lnTo>
                  <a:pt x="110" y="488"/>
                </a:lnTo>
                <a:lnTo>
                  <a:pt x="135" y="505"/>
                </a:lnTo>
                <a:lnTo>
                  <a:pt x="164" y="520"/>
                </a:lnTo>
                <a:lnTo>
                  <a:pt x="193" y="530"/>
                </a:lnTo>
                <a:lnTo>
                  <a:pt x="223" y="537"/>
                </a:lnTo>
                <a:lnTo>
                  <a:pt x="255" y="541"/>
                </a:lnTo>
                <a:lnTo>
                  <a:pt x="287" y="541"/>
                </a:lnTo>
                <a:lnTo>
                  <a:pt x="318" y="537"/>
                </a:lnTo>
                <a:lnTo>
                  <a:pt x="349" y="530"/>
                </a:lnTo>
                <a:lnTo>
                  <a:pt x="377" y="520"/>
                </a:lnTo>
                <a:lnTo>
                  <a:pt x="406" y="505"/>
                </a:lnTo>
                <a:lnTo>
                  <a:pt x="432" y="488"/>
                </a:lnTo>
                <a:lnTo>
                  <a:pt x="457" y="468"/>
                </a:lnTo>
                <a:lnTo>
                  <a:pt x="478" y="445"/>
                </a:lnTo>
                <a:lnTo>
                  <a:pt x="497" y="419"/>
                </a:lnTo>
                <a:lnTo>
                  <a:pt x="513" y="392"/>
                </a:lnTo>
                <a:lnTo>
                  <a:pt x="526" y="363"/>
                </a:lnTo>
                <a:lnTo>
                  <a:pt x="534" y="333"/>
                </a:lnTo>
                <a:lnTo>
                  <a:pt x="540" y="302"/>
                </a:lnTo>
                <a:lnTo>
                  <a:pt x="541" y="271"/>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0"/>
          <p:cNvSpPr>
            <a:spLocks noChangeShapeType="1"/>
          </p:cNvSpPr>
          <p:nvPr/>
        </p:nvSpPr>
        <p:spPr bwMode="auto">
          <a:xfrm>
            <a:off x="5651500" y="558800"/>
            <a:ext cx="530225" cy="2493963"/>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1"/>
          <p:cNvSpPr>
            <a:spLocks noChangeShapeType="1"/>
          </p:cNvSpPr>
          <p:nvPr/>
        </p:nvSpPr>
        <p:spPr bwMode="auto">
          <a:xfrm flipH="1" flipV="1">
            <a:off x="5835650" y="558800"/>
            <a:ext cx="346075" cy="2493963"/>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2"/>
          <p:cNvSpPr>
            <a:spLocks noChangeShapeType="1"/>
          </p:cNvSpPr>
          <p:nvPr/>
        </p:nvSpPr>
        <p:spPr bwMode="auto">
          <a:xfrm>
            <a:off x="5846763" y="1473200"/>
            <a:ext cx="0" cy="312102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63"/>
          <p:cNvSpPr>
            <a:spLocks/>
          </p:cNvSpPr>
          <p:nvPr/>
        </p:nvSpPr>
        <p:spPr bwMode="auto">
          <a:xfrm>
            <a:off x="5730875" y="4478338"/>
            <a:ext cx="230188" cy="231775"/>
          </a:xfrm>
          <a:custGeom>
            <a:avLst/>
            <a:gdLst>
              <a:gd name="T0" fmla="*/ 435 w 435"/>
              <a:gd name="T1" fmla="*/ 219 h 438"/>
              <a:gd name="T2" fmla="*/ 433 w 435"/>
              <a:gd name="T3" fmla="*/ 192 h 438"/>
              <a:gd name="T4" fmla="*/ 427 w 435"/>
              <a:gd name="T5" fmla="*/ 163 h 438"/>
              <a:gd name="T6" fmla="*/ 419 w 435"/>
              <a:gd name="T7" fmla="*/ 137 h 438"/>
              <a:gd name="T8" fmla="*/ 407 w 435"/>
              <a:gd name="T9" fmla="*/ 111 h 438"/>
              <a:gd name="T10" fmla="*/ 391 w 435"/>
              <a:gd name="T11" fmla="*/ 88 h 438"/>
              <a:gd name="T12" fmla="*/ 373 w 435"/>
              <a:gd name="T13" fmla="*/ 67 h 438"/>
              <a:gd name="T14" fmla="*/ 353 w 435"/>
              <a:gd name="T15" fmla="*/ 48 h 438"/>
              <a:gd name="T16" fmla="*/ 330 w 435"/>
              <a:gd name="T17" fmla="*/ 32 h 438"/>
              <a:gd name="T18" fmla="*/ 305 w 435"/>
              <a:gd name="T19" fmla="*/ 19 h 438"/>
              <a:gd name="T20" fmla="*/ 279 w 435"/>
              <a:gd name="T21" fmla="*/ 9 h 438"/>
              <a:gd name="T22" fmla="*/ 252 w 435"/>
              <a:gd name="T23" fmla="*/ 3 h 438"/>
              <a:gd name="T24" fmla="*/ 224 w 435"/>
              <a:gd name="T25" fmla="*/ 0 h 438"/>
              <a:gd name="T26" fmla="*/ 197 w 435"/>
              <a:gd name="T27" fmla="*/ 2 h 438"/>
              <a:gd name="T28" fmla="*/ 168 w 435"/>
              <a:gd name="T29" fmla="*/ 6 h 438"/>
              <a:gd name="T30" fmla="*/ 142 w 435"/>
              <a:gd name="T31" fmla="*/ 13 h 438"/>
              <a:gd name="T32" fmla="*/ 116 w 435"/>
              <a:gd name="T33" fmla="*/ 25 h 438"/>
              <a:gd name="T34" fmla="*/ 93 w 435"/>
              <a:gd name="T35" fmla="*/ 39 h 438"/>
              <a:gd name="T36" fmla="*/ 70 w 435"/>
              <a:gd name="T37" fmla="*/ 57 h 438"/>
              <a:gd name="T38" fmla="*/ 52 w 435"/>
              <a:gd name="T39" fmla="*/ 77 h 438"/>
              <a:gd name="T40" fmla="*/ 34 w 435"/>
              <a:gd name="T41" fmla="*/ 100 h 438"/>
              <a:gd name="T42" fmla="*/ 21 w 435"/>
              <a:gd name="T43" fmla="*/ 124 h 438"/>
              <a:gd name="T44" fmla="*/ 11 w 435"/>
              <a:gd name="T45" fmla="*/ 150 h 438"/>
              <a:gd name="T46" fmla="*/ 4 w 435"/>
              <a:gd name="T47" fmla="*/ 178 h 438"/>
              <a:gd name="T48" fmla="*/ 0 w 435"/>
              <a:gd name="T49" fmla="*/ 205 h 438"/>
              <a:gd name="T50" fmla="*/ 0 w 435"/>
              <a:gd name="T51" fmla="*/ 234 h 438"/>
              <a:gd name="T52" fmla="*/ 4 w 435"/>
              <a:gd name="T53" fmla="*/ 261 h 438"/>
              <a:gd name="T54" fmla="*/ 11 w 435"/>
              <a:gd name="T55" fmla="*/ 288 h 438"/>
              <a:gd name="T56" fmla="*/ 21 w 435"/>
              <a:gd name="T57" fmla="*/ 314 h 438"/>
              <a:gd name="T58" fmla="*/ 34 w 435"/>
              <a:gd name="T59" fmla="*/ 339 h 438"/>
              <a:gd name="T60" fmla="*/ 52 w 435"/>
              <a:gd name="T61" fmla="*/ 362 h 438"/>
              <a:gd name="T62" fmla="*/ 70 w 435"/>
              <a:gd name="T63" fmla="*/ 382 h 438"/>
              <a:gd name="T64" fmla="*/ 93 w 435"/>
              <a:gd name="T65" fmla="*/ 399 h 438"/>
              <a:gd name="T66" fmla="*/ 116 w 435"/>
              <a:gd name="T67" fmla="*/ 414 h 438"/>
              <a:gd name="T68" fmla="*/ 142 w 435"/>
              <a:gd name="T69" fmla="*/ 425 h 438"/>
              <a:gd name="T70" fmla="*/ 168 w 435"/>
              <a:gd name="T71" fmla="*/ 432 h 438"/>
              <a:gd name="T72" fmla="*/ 197 w 435"/>
              <a:gd name="T73" fmla="*/ 437 h 438"/>
              <a:gd name="T74" fmla="*/ 224 w 435"/>
              <a:gd name="T75" fmla="*/ 438 h 438"/>
              <a:gd name="T76" fmla="*/ 252 w 435"/>
              <a:gd name="T77" fmla="*/ 435 h 438"/>
              <a:gd name="T78" fmla="*/ 279 w 435"/>
              <a:gd name="T79" fmla="*/ 429 h 438"/>
              <a:gd name="T80" fmla="*/ 305 w 435"/>
              <a:gd name="T81" fmla="*/ 419 h 438"/>
              <a:gd name="T82" fmla="*/ 330 w 435"/>
              <a:gd name="T83" fmla="*/ 406 h 438"/>
              <a:gd name="T84" fmla="*/ 353 w 435"/>
              <a:gd name="T85" fmla="*/ 391 h 438"/>
              <a:gd name="T86" fmla="*/ 373 w 435"/>
              <a:gd name="T87" fmla="*/ 372 h 438"/>
              <a:gd name="T88" fmla="*/ 391 w 435"/>
              <a:gd name="T89" fmla="*/ 350 h 438"/>
              <a:gd name="T90" fmla="*/ 407 w 435"/>
              <a:gd name="T91" fmla="*/ 327 h 438"/>
              <a:gd name="T92" fmla="*/ 419 w 435"/>
              <a:gd name="T93" fmla="*/ 301 h 438"/>
              <a:gd name="T94" fmla="*/ 427 w 435"/>
              <a:gd name="T95" fmla="*/ 275 h 438"/>
              <a:gd name="T96" fmla="*/ 433 w 435"/>
              <a:gd name="T97" fmla="*/ 247 h 438"/>
              <a:gd name="T98" fmla="*/ 435 w 435"/>
              <a:gd name="T99" fmla="*/ 21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5" h="438">
                <a:moveTo>
                  <a:pt x="435" y="219"/>
                </a:moveTo>
                <a:lnTo>
                  <a:pt x="433" y="192"/>
                </a:lnTo>
                <a:lnTo>
                  <a:pt x="427" y="163"/>
                </a:lnTo>
                <a:lnTo>
                  <a:pt x="419" y="137"/>
                </a:lnTo>
                <a:lnTo>
                  <a:pt x="407" y="111"/>
                </a:lnTo>
                <a:lnTo>
                  <a:pt x="391" y="88"/>
                </a:lnTo>
                <a:lnTo>
                  <a:pt x="373" y="67"/>
                </a:lnTo>
                <a:lnTo>
                  <a:pt x="353" y="48"/>
                </a:lnTo>
                <a:lnTo>
                  <a:pt x="330" y="32"/>
                </a:lnTo>
                <a:lnTo>
                  <a:pt x="305" y="19"/>
                </a:lnTo>
                <a:lnTo>
                  <a:pt x="279" y="9"/>
                </a:lnTo>
                <a:lnTo>
                  <a:pt x="252" y="3"/>
                </a:lnTo>
                <a:lnTo>
                  <a:pt x="224" y="0"/>
                </a:lnTo>
                <a:lnTo>
                  <a:pt x="197" y="2"/>
                </a:lnTo>
                <a:lnTo>
                  <a:pt x="168" y="6"/>
                </a:lnTo>
                <a:lnTo>
                  <a:pt x="142" y="13"/>
                </a:lnTo>
                <a:lnTo>
                  <a:pt x="116" y="25"/>
                </a:lnTo>
                <a:lnTo>
                  <a:pt x="93" y="39"/>
                </a:lnTo>
                <a:lnTo>
                  <a:pt x="70" y="57"/>
                </a:lnTo>
                <a:lnTo>
                  <a:pt x="52" y="77"/>
                </a:lnTo>
                <a:lnTo>
                  <a:pt x="34" y="100"/>
                </a:lnTo>
                <a:lnTo>
                  <a:pt x="21" y="124"/>
                </a:lnTo>
                <a:lnTo>
                  <a:pt x="11" y="150"/>
                </a:lnTo>
                <a:lnTo>
                  <a:pt x="4" y="178"/>
                </a:lnTo>
                <a:lnTo>
                  <a:pt x="0" y="205"/>
                </a:lnTo>
                <a:lnTo>
                  <a:pt x="0" y="234"/>
                </a:lnTo>
                <a:lnTo>
                  <a:pt x="4" y="261"/>
                </a:lnTo>
                <a:lnTo>
                  <a:pt x="11" y="288"/>
                </a:lnTo>
                <a:lnTo>
                  <a:pt x="21" y="314"/>
                </a:lnTo>
                <a:lnTo>
                  <a:pt x="34" y="339"/>
                </a:lnTo>
                <a:lnTo>
                  <a:pt x="52" y="362"/>
                </a:lnTo>
                <a:lnTo>
                  <a:pt x="70" y="382"/>
                </a:lnTo>
                <a:lnTo>
                  <a:pt x="93" y="399"/>
                </a:lnTo>
                <a:lnTo>
                  <a:pt x="116" y="414"/>
                </a:lnTo>
                <a:lnTo>
                  <a:pt x="142" y="425"/>
                </a:lnTo>
                <a:lnTo>
                  <a:pt x="168" y="432"/>
                </a:lnTo>
                <a:lnTo>
                  <a:pt x="197" y="437"/>
                </a:lnTo>
                <a:lnTo>
                  <a:pt x="224" y="438"/>
                </a:lnTo>
                <a:lnTo>
                  <a:pt x="252" y="435"/>
                </a:lnTo>
                <a:lnTo>
                  <a:pt x="279" y="429"/>
                </a:lnTo>
                <a:lnTo>
                  <a:pt x="305" y="419"/>
                </a:lnTo>
                <a:lnTo>
                  <a:pt x="330" y="406"/>
                </a:lnTo>
                <a:lnTo>
                  <a:pt x="353" y="391"/>
                </a:lnTo>
                <a:lnTo>
                  <a:pt x="373" y="372"/>
                </a:lnTo>
                <a:lnTo>
                  <a:pt x="391" y="350"/>
                </a:lnTo>
                <a:lnTo>
                  <a:pt x="407" y="327"/>
                </a:lnTo>
                <a:lnTo>
                  <a:pt x="419" y="301"/>
                </a:lnTo>
                <a:lnTo>
                  <a:pt x="427" y="275"/>
                </a:lnTo>
                <a:lnTo>
                  <a:pt x="433" y="247"/>
                </a:lnTo>
                <a:lnTo>
                  <a:pt x="435" y="219"/>
                </a:lnTo>
                <a:close/>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4"/>
          <p:cNvSpPr>
            <a:spLocks noChangeShapeType="1"/>
          </p:cNvSpPr>
          <p:nvPr/>
        </p:nvSpPr>
        <p:spPr bwMode="auto">
          <a:xfrm>
            <a:off x="5651500" y="1214438"/>
            <a:ext cx="0" cy="258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TextBox 68"/>
          <p:cNvSpPr txBox="1"/>
          <p:nvPr/>
        </p:nvSpPr>
        <p:spPr>
          <a:xfrm>
            <a:off x="8208544" y="1288534"/>
            <a:ext cx="588869" cy="369332"/>
          </a:xfrm>
          <a:prstGeom prst="rect">
            <a:avLst/>
          </a:prstGeom>
          <a:noFill/>
        </p:spPr>
        <p:txBody>
          <a:bodyPr wrap="square" rtlCol="0">
            <a:spAutoFit/>
          </a:bodyPr>
          <a:lstStyle/>
          <a:p>
            <a:pPr algn="ctr"/>
            <a:r>
              <a:rPr lang="en-US" dirty="0"/>
              <a:t>PP</a:t>
            </a:r>
          </a:p>
        </p:txBody>
      </p:sp>
      <p:sp>
        <p:nvSpPr>
          <p:cNvPr id="70" name="TextBox 69"/>
          <p:cNvSpPr txBox="1"/>
          <p:nvPr/>
        </p:nvSpPr>
        <p:spPr>
          <a:xfrm>
            <a:off x="8530339" y="3234532"/>
            <a:ext cx="588869" cy="369332"/>
          </a:xfrm>
          <a:prstGeom prst="rect">
            <a:avLst/>
          </a:prstGeom>
          <a:noFill/>
        </p:spPr>
        <p:txBody>
          <a:bodyPr wrap="square" rtlCol="0">
            <a:spAutoFit/>
          </a:bodyPr>
          <a:lstStyle/>
          <a:p>
            <a:pPr algn="ctr"/>
            <a:r>
              <a:rPr lang="en-US" dirty="0"/>
              <a:t>HL</a:t>
            </a:r>
          </a:p>
        </p:txBody>
      </p:sp>
      <p:sp>
        <p:nvSpPr>
          <p:cNvPr id="71" name="TextBox 70"/>
          <p:cNvSpPr txBox="1"/>
          <p:nvPr/>
        </p:nvSpPr>
        <p:spPr>
          <a:xfrm>
            <a:off x="8607425" y="5976422"/>
            <a:ext cx="588869" cy="369332"/>
          </a:xfrm>
          <a:prstGeom prst="rect">
            <a:avLst/>
          </a:prstGeom>
          <a:noFill/>
        </p:spPr>
        <p:txBody>
          <a:bodyPr wrap="square" rtlCol="0">
            <a:spAutoFit/>
          </a:bodyPr>
          <a:lstStyle/>
          <a:p>
            <a:pPr algn="ctr"/>
            <a:r>
              <a:rPr lang="en-US" dirty="0"/>
              <a:t>GL</a:t>
            </a:r>
          </a:p>
        </p:txBody>
      </p:sp>
      <p:sp>
        <p:nvSpPr>
          <p:cNvPr id="72" name="TextBox 71"/>
          <p:cNvSpPr txBox="1"/>
          <p:nvPr/>
        </p:nvSpPr>
        <p:spPr>
          <a:xfrm>
            <a:off x="6248399" y="2763316"/>
            <a:ext cx="588869" cy="369332"/>
          </a:xfrm>
          <a:prstGeom prst="rect">
            <a:avLst/>
          </a:prstGeom>
          <a:noFill/>
        </p:spPr>
        <p:txBody>
          <a:bodyPr wrap="square" rtlCol="0">
            <a:spAutoFit/>
          </a:bodyPr>
          <a:lstStyle/>
          <a:p>
            <a:pPr algn="ctr"/>
            <a:r>
              <a:rPr lang="en-US" dirty="0"/>
              <a:t>SP</a:t>
            </a:r>
          </a:p>
        </p:txBody>
      </p:sp>
      <p:cxnSp>
        <p:nvCxnSpPr>
          <p:cNvPr id="74" name="Straight Connector 73"/>
          <p:cNvCxnSpPr>
            <a:stCxn id="27" idx="0"/>
          </p:cNvCxnSpPr>
          <p:nvPr/>
        </p:nvCxnSpPr>
        <p:spPr>
          <a:xfrm flipV="1">
            <a:off x="6196013" y="1473199"/>
            <a:ext cx="6349" cy="1579564"/>
          </a:xfrm>
          <a:prstGeom prst="line">
            <a:avLst/>
          </a:prstGeom>
          <a:ln>
            <a:solidFill>
              <a:srgbClr val="25FC22"/>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5941266" y="1182846"/>
            <a:ext cx="588869" cy="369332"/>
          </a:xfrm>
          <a:prstGeom prst="rect">
            <a:avLst/>
          </a:prstGeom>
          <a:noFill/>
        </p:spPr>
        <p:txBody>
          <a:bodyPr wrap="square" rtlCol="0">
            <a:spAutoFit/>
          </a:bodyPr>
          <a:lstStyle/>
          <a:p>
            <a:pPr algn="ctr"/>
            <a:r>
              <a:rPr lang="en-US" dirty="0"/>
              <a:t>VP</a:t>
            </a:r>
          </a:p>
        </p:txBody>
      </p:sp>
      <p:sp>
        <p:nvSpPr>
          <p:cNvPr id="80" name="TextBox 79"/>
          <p:cNvSpPr txBox="1"/>
          <p:nvPr/>
        </p:nvSpPr>
        <p:spPr>
          <a:xfrm>
            <a:off x="6096000" y="3119710"/>
            <a:ext cx="588869" cy="369332"/>
          </a:xfrm>
          <a:prstGeom prst="rect">
            <a:avLst/>
          </a:prstGeom>
          <a:noFill/>
        </p:spPr>
        <p:txBody>
          <a:bodyPr wrap="square" rtlCol="0">
            <a:spAutoFit/>
          </a:bodyPr>
          <a:lstStyle/>
          <a:p>
            <a:pPr algn="ctr"/>
            <a:r>
              <a:rPr lang="en-US" dirty="0"/>
              <a:t>VP</a:t>
            </a:r>
          </a:p>
        </p:txBody>
      </p:sp>
    </p:spTree>
    <p:extLst>
      <p:ext uri="{BB962C8B-B14F-4D97-AF65-F5344CB8AC3E}">
        <p14:creationId xmlns:p14="http://schemas.microsoft.com/office/powerpoint/2010/main" val="284498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1000"/>
                                        <p:tgtEl>
                                          <p:spTgt spid="14"/>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1000"/>
                                        <p:tgtEl>
                                          <p:spTgt spid="13"/>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1000"/>
                                        <p:tgtEl>
                                          <p:spTgt spid="12"/>
                                        </p:tgtEl>
                                      </p:cBhvr>
                                    </p:animEffect>
                                  </p:childTnLst>
                                </p:cTn>
                              </p:par>
                            </p:childTnLst>
                          </p:cTn>
                        </p:par>
                        <p:par>
                          <p:cTn id="24" fill="hold">
                            <p:stCondLst>
                              <p:cond delay="3000"/>
                            </p:stCondLst>
                            <p:childTnLst>
                              <p:par>
                                <p:cTn id="25" presetID="22" presetClass="entr" presetSubtype="4"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1000"/>
                                        <p:tgtEl>
                                          <p:spTgt spid="9"/>
                                        </p:tgtEl>
                                      </p:cBhvr>
                                    </p:animEffect>
                                  </p:childTnLst>
                                </p:cTn>
                              </p:par>
                            </p:childTnLst>
                          </p:cTn>
                        </p:par>
                        <p:par>
                          <p:cTn id="28" fill="hold">
                            <p:stCondLst>
                              <p:cond delay="40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1000"/>
                                        <p:tgtEl>
                                          <p:spTgt spid="10"/>
                                        </p:tgtEl>
                                      </p:cBhvr>
                                    </p:animEffect>
                                  </p:childTnLst>
                                </p:cTn>
                              </p:par>
                            </p:childTnLst>
                          </p:cTn>
                        </p:par>
                        <p:par>
                          <p:cTn id="32" fill="hold">
                            <p:stCondLst>
                              <p:cond delay="50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1000"/>
                                        <p:tgtEl>
                                          <p:spTgt spid="16"/>
                                        </p:tgtEl>
                                      </p:cBhvr>
                                    </p:animEffect>
                                  </p:childTnLst>
                                </p:cTn>
                              </p:par>
                            </p:childTnLst>
                          </p:cTn>
                        </p:par>
                        <p:par>
                          <p:cTn id="41" fill="hold">
                            <p:stCondLst>
                              <p:cond delay="1000"/>
                            </p:stCondLst>
                            <p:childTnLst>
                              <p:par>
                                <p:cTn id="42" presetID="22" presetClass="entr" presetSubtype="4"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1000"/>
                                        <p:tgtEl>
                                          <p:spTgt spid="17"/>
                                        </p:tgtEl>
                                      </p:cBhvr>
                                    </p:animEffect>
                                  </p:childTnLst>
                                </p:cTn>
                              </p:par>
                            </p:childTnLst>
                          </p:cTn>
                        </p:par>
                        <p:par>
                          <p:cTn id="45" fill="hold">
                            <p:stCondLst>
                              <p:cond delay="2000"/>
                            </p:stCondLst>
                            <p:childTnLst>
                              <p:par>
                                <p:cTn id="46" presetID="22" presetClass="entr" presetSubtype="4"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down)">
                                      <p:cBhvr>
                                        <p:cTn id="48" dur="10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right)">
                                      <p:cBhvr>
                                        <p:cTn id="53" dur="1000"/>
                                        <p:tgtEl>
                                          <p:spTgt spid="20"/>
                                        </p:tgtEl>
                                      </p:cBhvr>
                                    </p:animEffect>
                                  </p:childTnLst>
                                </p:cTn>
                              </p:par>
                            </p:childTnLst>
                          </p:cTn>
                        </p:par>
                        <p:par>
                          <p:cTn id="54" fill="hold">
                            <p:stCondLst>
                              <p:cond delay="1000"/>
                            </p:stCondLst>
                            <p:childTnLst>
                              <p:par>
                                <p:cTn id="55" presetID="1" presetClass="entr" presetSubtype="0" fill="hold" grpId="0" nodeType="after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74"/>
                                        </p:tgtEl>
                                        <p:attrNameLst>
                                          <p:attrName>style.visibility</p:attrName>
                                        </p:attrNameLst>
                                      </p:cBhvr>
                                      <p:to>
                                        <p:strVal val="visible"/>
                                      </p:to>
                                    </p:set>
                                    <p:animEffect transition="in" filter="wipe(down)">
                                      <p:cBhvr>
                                        <p:cTn id="61" dur="500"/>
                                        <p:tgtEl>
                                          <p:spTgt spid="74"/>
                                        </p:tgtEl>
                                      </p:cBhvr>
                                    </p:animEffec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999"/>
                                          </p:stCondLst>
                                        </p:cTn>
                                        <p:tgtEl>
                                          <p:spTgt spid="7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up)">
                                      <p:cBhvr>
                                        <p:cTn id="69" dur="1000"/>
                                        <p:tgtEl>
                                          <p:spTgt spid="25"/>
                                        </p:tgtEl>
                                      </p:cBhvr>
                                    </p:animEffect>
                                  </p:childTnLst>
                                </p:cTn>
                              </p:par>
                            </p:childTnLst>
                          </p:cTn>
                        </p:par>
                        <p:par>
                          <p:cTn id="70" fill="hold">
                            <p:stCondLst>
                              <p:cond delay="1000"/>
                            </p:stCondLst>
                            <p:childTnLst>
                              <p:par>
                                <p:cTn id="71" presetID="22" presetClass="entr" presetSubtype="1"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wipe(up)">
                                      <p:cBhvr>
                                        <p:cTn id="73" dur="1000"/>
                                        <p:tgtEl>
                                          <p:spTgt spid="22"/>
                                        </p:tgtEl>
                                      </p:cBhvr>
                                    </p:animEffect>
                                  </p:childTnLst>
                                </p:cTn>
                              </p:par>
                            </p:childTnLst>
                          </p:cTn>
                        </p:par>
                        <p:par>
                          <p:cTn id="74" fill="hold">
                            <p:stCondLst>
                              <p:cond delay="2000"/>
                            </p:stCondLst>
                            <p:childTnLst>
                              <p:par>
                                <p:cTn id="75" presetID="22" presetClass="entr" presetSubtype="1"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up)">
                                      <p:cBhvr>
                                        <p:cTn id="77" dur="1000"/>
                                        <p:tgtEl>
                                          <p:spTgt spid="21"/>
                                        </p:tgtEl>
                                      </p:cBhvr>
                                    </p:animEffect>
                                  </p:childTnLst>
                                </p:cTn>
                              </p:par>
                            </p:childTnLst>
                          </p:cTn>
                        </p:par>
                        <p:par>
                          <p:cTn id="78" fill="hold">
                            <p:stCondLst>
                              <p:cond delay="3000"/>
                            </p:stCondLst>
                            <p:childTnLst>
                              <p:par>
                                <p:cTn id="79" presetID="22" presetClass="entr" presetSubtype="1" fill="hold" grpId="0" nodeType="after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wipe(up)">
                                      <p:cBhvr>
                                        <p:cTn id="81" dur="1000"/>
                                        <p:tgtEl>
                                          <p:spTgt spid="1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wipe(left)">
                                      <p:cBhvr>
                                        <p:cTn id="86" dur="1000"/>
                                        <p:tgtEl>
                                          <p:spTgt spid="23"/>
                                        </p:tgtEl>
                                      </p:cBhvr>
                                    </p:animEffect>
                                  </p:childTnLst>
                                </p:cTn>
                              </p:par>
                            </p:childTnLst>
                          </p:cTn>
                        </p:par>
                        <p:par>
                          <p:cTn id="87" fill="hold">
                            <p:stCondLst>
                              <p:cond delay="1000"/>
                            </p:stCondLst>
                            <p:childTnLst>
                              <p:par>
                                <p:cTn id="88" presetID="1" presetClass="entr" presetSubtype="0" fill="hold" grpId="0" nodeType="afterEffect">
                                  <p:stCondLst>
                                    <p:cond delay="0"/>
                                  </p:stCondLst>
                                  <p:childTnLst>
                                    <p:set>
                                      <p:cBhvr>
                                        <p:cTn id="89" dur="1" fill="hold">
                                          <p:stCondLst>
                                            <p:cond delay="0"/>
                                          </p:stCondLst>
                                        </p:cTn>
                                        <p:tgtEl>
                                          <p:spTgt spid="70"/>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left)">
                                      <p:cBhvr>
                                        <p:cTn id="94" dur="1000"/>
                                        <p:tgtEl>
                                          <p:spTgt spid="24"/>
                                        </p:tgtEl>
                                      </p:cBhvr>
                                    </p:animEffect>
                                  </p:childTnLst>
                                </p:cTn>
                              </p:par>
                            </p:childTnLst>
                          </p:cTn>
                        </p:par>
                        <p:par>
                          <p:cTn id="95" fill="hold">
                            <p:stCondLst>
                              <p:cond delay="1000"/>
                            </p:stCondLst>
                            <p:childTnLst>
                              <p:par>
                                <p:cTn id="96" presetID="1" presetClass="entr" presetSubtype="0" fill="hold" grpId="0" nodeType="afterEffect">
                                  <p:stCondLst>
                                    <p:cond delay="0"/>
                                  </p:stCondLst>
                                  <p:childTnLst>
                                    <p:set>
                                      <p:cBhvr>
                                        <p:cTn id="97" dur="1" fill="hold">
                                          <p:stCondLst>
                                            <p:cond delay="0"/>
                                          </p:stCondLst>
                                        </p:cTn>
                                        <p:tgtEl>
                                          <p:spTgt spid="71"/>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grpId="0" nodeType="click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wipe(up)">
                                      <p:cBhvr>
                                        <p:cTn id="102" dur="1000"/>
                                        <p:tgtEl>
                                          <p:spTgt spid="27"/>
                                        </p:tgtEl>
                                      </p:cBhvr>
                                    </p:animEffect>
                                  </p:childTnLst>
                                </p:cTn>
                              </p:par>
                            </p:childTnLst>
                          </p:cTn>
                        </p:par>
                        <p:par>
                          <p:cTn id="103" fill="hold">
                            <p:stCondLst>
                              <p:cond delay="1000"/>
                            </p:stCondLst>
                            <p:childTnLst>
                              <p:par>
                                <p:cTn id="104" presetID="1" presetClass="entr" presetSubtype="0" fill="hold" grpId="0" nodeType="afterEffect">
                                  <p:stCondLst>
                                    <p:cond delay="0"/>
                                  </p:stCondLst>
                                  <p:childTnLst>
                                    <p:set>
                                      <p:cBhvr>
                                        <p:cTn id="105" dur="1" fill="hold">
                                          <p:stCondLst>
                                            <p:cond delay="0"/>
                                          </p:stCondLst>
                                        </p:cTn>
                                        <p:tgtEl>
                                          <p:spTgt spid="80"/>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1" fill="hold" grpId="0" nodeType="click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wipe(up)">
                                      <p:cBhvr>
                                        <p:cTn id="110" dur="1000"/>
                                        <p:tgtEl>
                                          <p:spTgt spid="28"/>
                                        </p:tgtEl>
                                      </p:cBhvr>
                                    </p:animEffect>
                                  </p:childTnLst>
                                </p:cTn>
                              </p:par>
                            </p:childTnLst>
                          </p:cTn>
                        </p:par>
                        <p:par>
                          <p:cTn id="111" fill="hold">
                            <p:stCondLst>
                              <p:cond delay="1000"/>
                            </p:stCondLst>
                            <p:childTnLst>
                              <p:par>
                                <p:cTn id="112" presetID="22" presetClass="entr" presetSubtype="1" fill="hold" grpId="0" nodeType="afterEffect">
                                  <p:stCondLst>
                                    <p:cond delay="0"/>
                                  </p:stCondLst>
                                  <p:childTnLst>
                                    <p:set>
                                      <p:cBhvr>
                                        <p:cTn id="113" dur="1" fill="hold">
                                          <p:stCondLst>
                                            <p:cond delay="0"/>
                                          </p:stCondLst>
                                        </p:cTn>
                                        <p:tgtEl>
                                          <p:spTgt spid="34"/>
                                        </p:tgtEl>
                                        <p:attrNameLst>
                                          <p:attrName>style.visibility</p:attrName>
                                        </p:attrNameLst>
                                      </p:cBhvr>
                                      <p:to>
                                        <p:strVal val="visible"/>
                                      </p:to>
                                    </p:set>
                                    <p:animEffect transition="in" filter="wipe(up)">
                                      <p:cBhvr>
                                        <p:cTn id="114" dur="1000"/>
                                        <p:tgtEl>
                                          <p:spTgt spid="34"/>
                                        </p:tgtEl>
                                      </p:cBhvr>
                                    </p:animEffect>
                                  </p:childTnLst>
                                </p:cTn>
                              </p:par>
                            </p:childTnLst>
                          </p:cTn>
                        </p:par>
                        <p:par>
                          <p:cTn id="115" fill="hold">
                            <p:stCondLst>
                              <p:cond delay="2000"/>
                            </p:stCondLst>
                            <p:childTnLst>
                              <p:par>
                                <p:cTn id="116" presetID="22" presetClass="entr" presetSubtype="1" fill="hold" grpId="0" nodeType="after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wipe(up)">
                                      <p:cBhvr>
                                        <p:cTn id="118" dur="1000"/>
                                        <p:tgtEl>
                                          <p:spTgt spid="35"/>
                                        </p:tgtEl>
                                      </p:cBhvr>
                                    </p:animEffect>
                                  </p:childTnLst>
                                </p:cTn>
                              </p:par>
                            </p:childTnLst>
                          </p:cTn>
                        </p:par>
                        <p:par>
                          <p:cTn id="119" fill="hold">
                            <p:stCondLst>
                              <p:cond delay="3000"/>
                            </p:stCondLst>
                            <p:childTnLst>
                              <p:par>
                                <p:cTn id="120" presetID="22" presetClass="entr" presetSubtype="1" fill="hold" grpId="0" nodeType="afterEffect">
                                  <p:stCondLst>
                                    <p:cond delay="0"/>
                                  </p:stCondLst>
                                  <p:childTnLst>
                                    <p:set>
                                      <p:cBhvr>
                                        <p:cTn id="121" dur="1" fill="hold">
                                          <p:stCondLst>
                                            <p:cond delay="0"/>
                                          </p:stCondLst>
                                        </p:cTn>
                                        <p:tgtEl>
                                          <p:spTgt spid="29"/>
                                        </p:tgtEl>
                                        <p:attrNameLst>
                                          <p:attrName>style.visibility</p:attrName>
                                        </p:attrNameLst>
                                      </p:cBhvr>
                                      <p:to>
                                        <p:strVal val="visible"/>
                                      </p:to>
                                    </p:set>
                                    <p:animEffect transition="in" filter="wipe(up)">
                                      <p:cBhvr>
                                        <p:cTn id="122" dur="1000"/>
                                        <p:tgtEl>
                                          <p:spTgt spid="29"/>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wipe(down)">
                                      <p:cBhvr>
                                        <p:cTn id="127" dur="1000"/>
                                        <p:tgtEl>
                                          <p:spTgt spid="30"/>
                                        </p:tgtEl>
                                      </p:cBhvr>
                                    </p:animEffect>
                                  </p:childTnLst>
                                </p:cTn>
                              </p:par>
                            </p:childTnLst>
                          </p:cTn>
                        </p:par>
                        <p:par>
                          <p:cTn id="128" fill="hold">
                            <p:stCondLst>
                              <p:cond delay="1000"/>
                            </p:stCondLst>
                            <p:childTnLst>
                              <p:par>
                                <p:cTn id="129" presetID="22" presetClass="entr" presetSubtype="8" fill="hold" grpId="0" nodeType="afterEffect">
                                  <p:stCondLst>
                                    <p:cond delay="0"/>
                                  </p:stCondLst>
                                  <p:childTnLst>
                                    <p:set>
                                      <p:cBhvr>
                                        <p:cTn id="130" dur="1" fill="hold">
                                          <p:stCondLst>
                                            <p:cond delay="0"/>
                                          </p:stCondLst>
                                        </p:cTn>
                                        <p:tgtEl>
                                          <p:spTgt spid="36"/>
                                        </p:tgtEl>
                                        <p:attrNameLst>
                                          <p:attrName>style.visibility</p:attrName>
                                        </p:attrNameLst>
                                      </p:cBhvr>
                                      <p:to>
                                        <p:strVal val="visible"/>
                                      </p:to>
                                    </p:set>
                                    <p:animEffect transition="in" filter="wipe(left)">
                                      <p:cBhvr>
                                        <p:cTn id="131" dur="1000"/>
                                        <p:tgtEl>
                                          <p:spTgt spid="36"/>
                                        </p:tgtEl>
                                      </p:cBhvr>
                                    </p:animEffect>
                                  </p:childTnLst>
                                </p:cTn>
                              </p:par>
                            </p:childTnLst>
                          </p:cTn>
                        </p:par>
                        <p:par>
                          <p:cTn id="132" fill="hold">
                            <p:stCondLst>
                              <p:cond delay="2000"/>
                            </p:stCondLst>
                            <p:childTnLst>
                              <p:par>
                                <p:cTn id="133" presetID="22" presetClass="entr" presetSubtype="1" fill="hold" grpId="0" nodeType="afterEffect">
                                  <p:stCondLst>
                                    <p:cond delay="0"/>
                                  </p:stCondLst>
                                  <p:childTnLst>
                                    <p:set>
                                      <p:cBhvr>
                                        <p:cTn id="134" dur="1" fill="hold">
                                          <p:stCondLst>
                                            <p:cond delay="0"/>
                                          </p:stCondLst>
                                        </p:cTn>
                                        <p:tgtEl>
                                          <p:spTgt spid="37"/>
                                        </p:tgtEl>
                                        <p:attrNameLst>
                                          <p:attrName>style.visibility</p:attrName>
                                        </p:attrNameLst>
                                      </p:cBhvr>
                                      <p:to>
                                        <p:strVal val="visible"/>
                                      </p:to>
                                    </p:set>
                                    <p:animEffect transition="in" filter="wipe(up)">
                                      <p:cBhvr>
                                        <p:cTn id="135" dur="1000"/>
                                        <p:tgtEl>
                                          <p:spTgt spid="37"/>
                                        </p:tgtEl>
                                      </p:cBhvr>
                                    </p:animEffect>
                                  </p:childTnLst>
                                </p:cTn>
                              </p:par>
                            </p:childTnLst>
                          </p:cTn>
                        </p:par>
                        <p:par>
                          <p:cTn id="136" fill="hold">
                            <p:stCondLst>
                              <p:cond delay="3000"/>
                            </p:stCondLst>
                            <p:childTnLst>
                              <p:par>
                                <p:cTn id="137" presetID="22" presetClass="entr" presetSubtype="4" fill="hold" grpId="0" nodeType="afterEffect">
                                  <p:stCondLst>
                                    <p:cond delay="0"/>
                                  </p:stCondLst>
                                  <p:childTnLst>
                                    <p:set>
                                      <p:cBhvr>
                                        <p:cTn id="138" dur="1" fill="hold">
                                          <p:stCondLst>
                                            <p:cond delay="0"/>
                                          </p:stCondLst>
                                        </p:cTn>
                                        <p:tgtEl>
                                          <p:spTgt spid="41"/>
                                        </p:tgtEl>
                                        <p:attrNameLst>
                                          <p:attrName>style.visibility</p:attrName>
                                        </p:attrNameLst>
                                      </p:cBhvr>
                                      <p:to>
                                        <p:strVal val="visible"/>
                                      </p:to>
                                    </p:set>
                                    <p:animEffect transition="in" filter="wipe(down)">
                                      <p:cBhvr>
                                        <p:cTn id="139" dur="1000"/>
                                        <p:tgtEl>
                                          <p:spTgt spid="41"/>
                                        </p:tgtEl>
                                      </p:cBhvr>
                                    </p:animEffect>
                                  </p:childTnLst>
                                </p:cTn>
                              </p:par>
                            </p:childTnLst>
                          </p:cTn>
                        </p:par>
                        <p:par>
                          <p:cTn id="140" fill="hold">
                            <p:stCondLst>
                              <p:cond delay="4000"/>
                            </p:stCondLst>
                            <p:childTnLst>
                              <p:par>
                                <p:cTn id="141" presetID="22" presetClass="entr" presetSubtype="8" fill="hold" grpId="0" nodeType="afterEffect">
                                  <p:stCondLst>
                                    <p:cond delay="0"/>
                                  </p:stCondLst>
                                  <p:childTnLst>
                                    <p:set>
                                      <p:cBhvr>
                                        <p:cTn id="142" dur="1" fill="hold">
                                          <p:stCondLst>
                                            <p:cond delay="0"/>
                                          </p:stCondLst>
                                        </p:cTn>
                                        <p:tgtEl>
                                          <p:spTgt spid="40"/>
                                        </p:tgtEl>
                                        <p:attrNameLst>
                                          <p:attrName>style.visibility</p:attrName>
                                        </p:attrNameLst>
                                      </p:cBhvr>
                                      <p:to>
                                        <p:strVal val="visible"/>
                                      </p:to>
                                    </p:set>
                                    <p:animEffect transition="in" filter="wipe(left)">
                                      <p:cBhvr>
                                        <p:cTn id="143" dur="1000"/>
                                        <p:tgtEl>
                                          <p:spTgt spid="40"/>
                                        </p:tgtEl>
                                      </p:cBhvr>
                                    </p:animEffect>
                                  </p:childTnLst>
                                </p:cTn>
                              </p:par>
                            </p:childTnLst>
                          </p:cTn>
                        </p:par>
                        <p:par>
                          <p:cTn id="144" fill="hold">
                            <p:stCondLst>
                              <p:cond delay="5000"/>
                            </p:stCondLst>
                            <p:childTnLst>
                              <p:par>
                                <p:cTn id="145" presetID="22" presetClass="entr" presetSubtype="1" fill="hold" grpId="0" nodeType="afterEffect">
                                  <p:stCondLst>
                                    <p:cond delay="0"/>
                                  </p:stCondLst>
                                  <p:childTnLst>
                                    <p:set>
                                      <p:cBhvr>
                                        <p:cTn id="146" dur="1" fill="hold">
                                          <p:stCondLst>
                                            <p:cond delay="0"/>
                                          </p:stCondLst>
                                        </p:cTn>
                                        <p:tgtEl>
                                          <p:spTgt spid="57"/>
                                        </p:tgtEl>
                                        <p:attrNameLst>
                                          <p:attrName>style.visibility</p:attrName>
                                        </p:attrNameLst>
                                      </p:cBhvr>
                                      <p:to>
                                        <p:strVal val="visible"/>
                                      </p:to>
                                    </p:set>
                                    <p:animEffect transition="in" filter="wipe(up)">
                                      <p:cBhvr>
                                        <p:cTn id="147" dur="1000"/>
                                        <p:tgtEl>
                                          <p:spTgt spid="57"/>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31"/>
                                        </p:tgtEl>
                                        <p:attrNameLst>
                                          <p:attrName>style.visibility</p:attrName>
                                        </p:attrNameLst>
                                      </p:cBhvr>
                                      <p:to>
                                        <p:strVal val="visible"/>
                                      </p:to>
                                    </p:set>
                                    <p:animEffect transition="in" filter="wipe(down)">
                                      <p:cBhvr>
                                        <p:cTn id="152" dur="1000"/>
                                        <p:tgtEl>
                                          <p:spTgt spid="31"/>
                                        </p:tgtEl>
                                      </p:cBhvr>
                                    </p:animEffect>
                                  </p:childTnLst>
                                </p:cTn>
                              </p:par>
                            </p:childTnLst>
                          </p:cTn>
                        </p:par>
                        <p:par>
                          <p:cTn id="153" fill="hold">
                            <p:stCondLst>
                              <p:cond delay="1000"/>
                            </p:stCondLst>
                            <p:childTnLst>
                              <p:par>
                                <p:cTn id="154" presetID="22" presetClass="entr" presetSubtype="4" fill="hold" grpId="0" nodeType="afterEffect">
                                  <p:stCondLst>
                                    <p:cond delay="0"/>
                                  </p:stCondLst>
                                  <p:childTnLst>
                                    <p:set>
                                      <p:cBhvr>
                                        <p:cTn id="155" dur="1" fill="hold">
                                          <p:stCondLst>
                                            <p:cond delay="0"/>
                                          </p:stCondLst>
                                        </p:cTn>
                                        <p:tgtEl>
                                          <p:spTgt spid="38"/>
                                        </p:tgtEl>
                                        <p:attrNameLst>
                                          <p:attrName>style.visibility</p:attrName>
                                        </p:attrNameLst>
                                      </p:cBhvr>
                                      <p:to>
                                        <p:strVal val="visible"/>
                                      </p:to>
                                    </p:set>
                                    <p:animEffect transition="in" filter="wipe(down)">
                                      <p:cBhvr>
                                        <p:cTn id="156" dur="1000"/>
                                        <p:tgtEl>
                                          <p:spTgt spid="38"/>
                                        </p:tgtEl>
                                      </p:cBhvr>
                                    </p:animEffect>
                                  </p:childTnLst>
                                </p:cTn>
                              </p:par>
                            </p:childTnLst>
                          </p:cTn>
                        </p:par>
                        <p:par>
                          <p:cTn id="157" fill="hold">
                            <p:stCondLst>
                              <p:cond delay="2000"/>
                            </p:stCondLst>
                            <p:childTnLst>
                              <p:par>
                                <p:cTn id="158" presetID="22" presetClass="entr" presetSubtype="4" fill="hold" grpId="0" nodeType="afterEffect">
                                  <p:stCondLst>
                                    <p:cond delay="0"/>
                                  </p:stCondLst>
                                  <p:childTnLst>
                                    <p:set>
                                      <p:cBhvr>
                                        <p:cTn id="159" dur="1" fill="hold">
                                          <p:stCondLst>
                                            <p:cond delay="0"/>
                                          </p:stCondLst>
                                        </p:cTn>
                                        <p:tgtEl>
                                          <p:spTgt spid="45"/>
                                        </p:tgtEl>
                                        <p:attrNameLst>
                                          <p:attrName>style.visibility</p:attrName>
                                        </p:attrNameLst>
                                      </p:cBhvr>
                                      <p:to>
                                        <p:strVal val="visible"/>
                                      </p:to>
                                    </p:set>
                                    <p:animEffect transition="in" filter="wipe(down)">
                                      <p:cBhvr>
                                        <p:cTn id="160" dur="1000"/>
                                        <p:tgtEl>
                                          <p:spTgt spid="45"/>
                                        </p:tgtEl>
                                      </p:cBhvr>
                                    </p:animEffect>
                                  </p:childTnLst>
                                </p:cTn>
                              </p:par>
                            </p:childTnLst>
                          </p:cTn>
                        </p:par>
                        <p:par>
                          <p:cTn id="161" fill="hold">
                            <p:stCondLst>
                              <p:cond delay="3000"/>
                            </p:stCondLst>
                            <p:childTnLst>
                              <p:par>
                                <p:cTn id="162" presetID="22" presetClass="entr" presetSubtype="4" fill="hold" grpId="0" nodeType="afterEffect">
                                  <p:stCondLst>
                                    <p:cond delay="0"/>
                                  </p:stCondLst>
                                  <p:childTnLst>
                                    <p:set>
                                      <p:cBhvr>
                                        <p:cTn id="163" dur="1" fill="hold">
                                          <p:stCondLst>
                                            <p:cond delay="0"/>
                                          </p:stCondLst>
                                        </p:cTn>
                                        <p:tgtEl>
                                          <p:spTgt spid="46"/>
                                        </p:tgtEl>
                                        <p:attrNameLst>
                                          <p:attrName>style.visibility</p:attrName>
                                        </p:attrNameLst>
                                      </p:cBhvr>
                                      <p:to>
                                        <p:strVal val="visible"/>
                                      </p:to>
                                    </p:set>
                                    <p:animEffect transition="in" filter="wipe(down)">
                                      <p:cBhvr>
                                        <p:cTn id="164" dur="1000"/>
                                        <p:tgtEl>
                                          <p:spTgt spid="46"/>
                                        </p:tgtEl>
                                      </p:cBhvr>
                                    </p:animEffect>
                                  </p:childTnLst>
                                </p:cTn>
                              </p:par>
                            </p:childTnLst>
                          </p:cTn>
                        </p:par>
                        <p:par>
                          <p:cTn id="165" fill="hold">
                            <p:stCondLst>
                              <p:cond delay="4000"/>
                            </p:stCondLst>
                            <p:childTnLst>
                              <p:par>
                                <p:cTn id="166" presetID="22" presetClass="entr" presetSubtype="4" fill="hold" grpId="0" nodeType="afterEffect">
                                  <p:stCondLst>
                                    <p:cond delay="0"/>
                                  </p:stCondLst>
                                  <p:childTnLst>
                                    <p:set>
                                      <p:cBhvr>
                                        <p:cTn id="167" dur="1" fill="hold">
                                          <p:stCondLst>
                                            <p:cond delay="0"/>
                                          </p:stCondLst>
                                        </p:cTn>
                                        <p:tgtEl>
                                          <p:spTgt spid="39"/>
                                        </p:tgtEl>
                                        <p:attrNameLst>
                                          <p:attrName>style.visibility</p:attrName>
                                        </p:attrNameLst>
                                      </p:cBhvr>
                                      <p:to>
                                        <p:strVal val="visible"/>
                                      </p:to>
                                    </p:set>
                                    <p:animEffect transition="in" filter="wipe(down)">
                                      <p:cBhvr>
                                        <p:cTn id="168" dur="1000"/>
                                        <p:tgtEl>
                                          <p:spTgt spid="39"/>
                                        </p:tgtEl>
                                      </p:cBhvr>
                                    </p:animEffect>
                                  </p:childTnLst>
                                </p:cTn>
                              </p:par>
                            </p:childTnLst>
                          </p:cTn>
                        </p:par>
                        <p:par>
                          <p:cTn id="169" fill="hold">
                            <p:stCondLst>
                              <p:cond delay="5000"/>
                            </p:stCondLst>
                            <p:childTnLst>
                              <p:par>
                                <p:cTn id="170" presetID="22" presetClass="entr" presetSubtype="4" fill="hold" grpId="0" nodeType="afterEffect">
                                  <p:stCondLst>
                                    <p:cond delay="0"/>
                                  </p:stCondLst>
                                  <p:childTnLst>
                                    <p:set>
                                      <p:cBhvr>
                                        <p:cTn id="171" dur="1" fill="hold">
                                          <p:stCondLst>
                                            <p:cond delay="0"/>
                                          </p:stCondLst>
                                        </p:cTn>
                                        <p:tgtEl>
                                          <p:spTgt spid="32"/>
                                        </p:tgtEl>
                                        <p:attrNameLst>
                                          <p:attrName>style.visibility</p:attrName>
                                        </p:attrNameLst>
                                      </p:cBhvr>
                                      <p:to>
                                        <p:strVal val="visible"/>
                                      </p:to>
                                    </p:set>
                                    <p:animEffect transition="in" filter="wipe(down)">
                                      <p:cBhvr>
                                        <p:cTn id="172" dur="1000"/>
                                        <p:tgtEl>
                                          <p:spTgt spid="32"/>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1" fill="hold" grpId="0" nodeType="clickEffect">
                                  <p:stCondLst>
                                    <p:cond delay="0"/>
                                  </p:stCondLst>
                                  <p:childTnLst>
                                    <p:set>
                                      <p:cBhvr>
                                        <p:cTn id="176" dur="1" fill="hold">
                                          <p:stCondLst>
                                            <p:cond delay="0"/>
                                          </p:stCondLst>
                                        </p:cTn>
                                        <p:tgtEl>
                                          <p:spTgt spid="26"/>
                                        </p:tgtEl>
                                        <p:attrNameLst>
                                          <p:attrName>style.visibility</p:attrName>
                                        </p:attrNameLst>
                                      </p:cBhvr>
                                      <p:to>
                                        <p:strVal val="visible"/>
                                      </p:to>
                                    </p:set>
                                    <p:animEffect transition="in" filter="wipe(up)">
                                      <p:cBhvr>
                                        <p:cTn id="177" dur="1000"/>
                                        <p:tgtEl>
                                          <p:spTgt spid="26"/>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1" fill="hold" grpId="0" nodeType="clickEffect">
                                  <p:stCondLst>
                                    <p:cond delay="0"/>
                                  </p:stCondLst>
                                  <p:childTnLst>
                                    <p:set>
                                      <p:cBhvr>
                                        <p:cTn id="181" dur="1" fill="hold">
                                          <p:stCondLst>
                                            <p:cond delay="0"/>
                                          </p:stCondLst>
                                        </p:cTn>
                                        <p:tgtEl>
                                          <p:spTgt spid="33"/>
                                        </p:tgtEl>
                                        <p:attrNameLst>
                                          <p:attrName>style.visibility</p:attrName>
                                        </p:attrNameLst>
                                      </p:cBhvr>
                                      <p:to>
                                        <p:strVal val="visible"/>
                                      </p:to>
                                    </p:set>
                                    <p:animEffect transition="in" filter="wipe(up)">
                                      <p:cBhvr>
                                        <p:cTn id="182" dur="1000"/>
                                        <p:tgtEl>
                                          <p:spTgt spid="33"/>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4" fill="hold" grpId="0" nodeType="clickEffect">
                                  <p:stCondLst>
                                    <p:cond delay="0"/>
                                  </p:stCondLst>
                                  <p:childTnLst>
                                    <p:set>
                                      <p:cBhvr>
                                        <p:cTn id="186" dur="1" fill="hold">
                                          <p:stCondLst>
                                            <p:cond delay="0"/>
                                          </p:stCondLst>
                                        </p:cTn>
                                        <p:tgtEl>
                                          <p:spTgt spid="50"/>
                                        </p:tgtEl>
                                        <p:attrNameLst>
                                          <p:attrName>style.visibility</p:attrName>
                                        </p:attrNameLst>
                                      </p:cBhvr>
                                      <p:to>
                                        <p:strVal val="visible"/>
                                      </p:to>
                                    </p:set>
                                    <p:animEffect transition="in" filter="wipe(down)">
                                      <p:cBhvr>
                                        <p:cTn id="187" dur="1000"/>
                                        <p:tgtEl>
                                          <p:spTgt spid="50"/>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grpId="0" nodeType="clickEffect">
                                  <p:stCondLst>
                                    <p:cond delay="0"/>
                                  </p:stCondLst>
                                  <p:childTnLst>
                                    <p:set>
                                      <p:cBhvr>
                                        <p:cTn id="191" dur="1" fill="hold">
                                          <p:stCondLst>
                                            <p:cond delay="0"/>
                                          </p:stCondLst>
                                        </p:cTn>
                                        <p:tgtEl>
                                          <p:spTgt spid="48"/>
                                        </p:tgtEl>
                                        <p:attrNameLst>
                                          <p:attrName>style.visibility</p:attrName>
                                        </p:attrNameLst>
                                      </p:cBhvr>
                                      <p:to>
                                        <p:strVal val="visible"/>
                                      </p:to>
                                    </p:set>
                                    <p:animEffect transition="in" filter="wipe(left)">
                                      <p:cBhvr>
                                        <p:cTn id="192" dur="1000"/>
                                        <p:tgtEl>
                                          <p:spTgt spid="48"/>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1" fill="hold" grpId="0" nodeType="click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wipe(up)">
                                      <p:cBhvr>
                                        <p:cTn id="197" dur="1000"/>
                                        <p:tgtEl>
                                          <p:spTgt spid="49"/>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1" fill="hold" grpId="0" nodeType="clickEffect">
                                  <p:stCondLst>
                                    <p:cond delay="0"/>
                                  </p:stCondLst>
                                  <p:childTnLst>
                                    <p:set>
                                      <p:cBhvr>
                                        <p:cTn id="201" dur="1" fill="hold">
                                          <p:stCondLst>
                                            <p:cond delay="0"/>
                                          </p:stCondLst>
                                        </p:cTn>
                                        <p:tgtEl>
                                          <p:spTgt spid="42"/>
                                        </p:tgtEl>
                                        <p:attrNameLst>
                                          <p:attrName>style.visibility</p:attrName>
                                        </p:attrNameLst>
                                      </p:cBhvr>
                                      <p:to>
                                        <p:strVal val="visible"/>
                                      </p:to>
                                    </p:set>
                                    <p:animEffect transition="in" filter="wipe(up)">
                                      <p:cBhvr>
                                        <p:cTn id="202" dur="1000"/>
                                        <p:tgtEl>
                                          <p:spTgt spid="42"/>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1" fill="hold" grpId="0" nodeType="clickEffect">
                                  <p:stCondLst>
                                    <p:cond delay="0"/>
                                  </p:stCondLst>
                                  <p:childTnLst>
                                    <p:set>
                                      <p:cBhvr>
                                        <p:cTn id="206" dur="1" fill="hold">
                                          <p:stCondLst>
                                            <p:cond delay="0"/>
                                          </p:stCondLst>
                                        </p:cTn>
                                        <p:tgtEl>
                                          <p:spTgt spid="43"/>
                                        </p:tgtEl>
                                        <p:attrNameLst>
                                          <p:attrName>style.visibility</p:attrName>
                                        </p:attrNameLst>
                                      </p:cBhvr>
                                      <p:to>
                                        <p:strVal val="visible"/>
                                      </p:to>
                                    </p:set>
                                    <p:animEffect transition="in" filter="wipe(up)">
                                      <p:cBhvr>
                                        <p:cTn id="207" dur="1000"/>
                                        <p:tgtEl>
                                          <p:spTgt spid="43"/>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4" fill="hold" grpId="0" nodeType="clickEffect">
                                  <p:stCondLst>
                                    <p:cond delay="0"/>
                                  </p:stCondLst>
                                  <p:childTnLst>
                                    <p:set>
                                      <p:cBhvr>
                                        <p:cTn id="211" dur="1" fill="hold">
                                          <p:stCondLst>
                                            <p:cond delay="0"/>
                                          </p:stCondLst>
                                        </p:cTn>
                                        <p:tgtEl>
                                          <p:spTgt spid="51"/>
                                        </p:tgtEl>
                                        <p:attrNameLst>
                                          <p:attrName>style.visibility</p:attrName>
                                        </p:attrNameLst>
                                      </p:cBhvr>
                                      <p:to>
                                        <p:strVal val="visible"/>
                                      </p:to>
                                    </p:set>
                                    <p:animEffect transition="in" filter="wipe(down)">
                                      <p:cBhvr>
                                        <p:cTn id="212" dur="1000"/>
                                        <p:tgtEl>
                                          <p:spTgt spid="51"/>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2" fill="hold" grpId="0" nodeType="clickEffect">
                                  <p:stCondLst>
                                    <p:cond delay="0"/>
                                  </p:stCondLst>
                                  <p:childTnLst>
                                    <p:set>
                                      <p:cBhvr>
                                        <p:cTn id="216" dur="1" fill="hold">
                                          <p:stCondLst>
                                            <p:cond delay="0"/>
                                          </p:stCondLst>
                                        </p:cTn>
                                        <p:tgtEl>
                                          <p:spTgt spid="47"/>
                                        </p:tgtEl>
                                        <p:attrNameLst>
                                          <p:attrName>style.visibility</p:attrName>
                                        </p:attrNameLst>
                                      </p:cBhvr>
                                      <p:to>
                                        <p:strVal val="visible"/>
                                      </p:to>
                                    </p:set>
                                    <p:animEffect transition="in" filter="wipe(right)">
                                      <p:cBhvr>
                                        <p:cTn id="217" dur="1000"/>
                                        <p:tgtEl>
                                          <p:spTgt spid="47"/>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1" fill="hold" grpId="0" nodeType="clickEffect">
                                  <p:stCondLst>
                                    <p:cond delay="0"/>
                                  </p:stCondLst>
                                  <p:childTnLst>
                                    <p:set>
                                      <p:cBhvr>
                                        <p:cTn id="221" dur="1" fill="hold">
                                          <p:stCondLst>
                                            <p:cond delay="0"/>
                                          </p:stCondLst>
                                        </p:cTn>
                                        <p:tgtEl>
                                          <p:spTgt spid="44"/>
                                        </p:tgtEl>
                                        <p:attrNameLst>
                                          <p:attrName>style.visibility</p:attrName>
                                        </p:attrNameLst>
                                      </p:cBhvr>
                                      <p:to>
                                        <p:strVal val="visible"/>
                                      </p:to>
                                    </p:set>
                                    <p:animEffect transition="in" filter="wipe(up)">
                                      <p:cBhvr>
                                        <p:cTn id="222" dur="1000"/>
                                        <p:tgtEl>
                                          <p:spTgt spid="44"/>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1" fill="hold" grpId="0" nodeType="clickEffect">
                                  <p:stCondLst>
                                    <p:cond delay="0"/>
                                  </p:stCondLst>
                                  <p:childTnLst>
                                    <p:set>
                                      <p:cBhvr>
                                        <p:cTn id="226" dur="1" fill="hold">
                                          <p:stCondLst>
                                            <p:cond delay="0"/>
                                          </p:stCondLst>
                                        </p:cTn>
                                        <p:tgtEl>
                                          <p:spTgt spid="52"/>
                                        </p:tgtEl>
                                        <p:attrNameLst>
                                          <p:attrName>style.visibility</p:attrName>
                                        </p:attrNameLst>
                                      </p:cBhvr>
                                      <p:to>
                                        <p:strVal val="visible"/>
                                      </p:to>
                                    </p:set>
                                    <p:animEffect transition="in" filter="wipe(up)">
                                      <p:cBhvr>
                                        <p:cTn id="227" dur="1000"/>
                                        <p:tgtEl>
                                          <p:spTgt spid="52"/>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4" fill="hold" grpId="0" nodeType="clickEffect">
                                  <p:stCondLst>
                                    <p:cond delay="0"/>
                                  </p:stCondLst>
                                  <p:childTnLst>
                                    <p:set>
                                      <p:cBhvr>
                                        <p:cTn id="231" dur="1" fill="hold">
                                          <p:stCondLst>
                                            <p:cond delay="0"/>
                                          </p:stCondLst>
                                        </p:cTn>
                                        <p:tgtEl>
                                          <p:spTgt spid="53"/>
                                        </p:tgtEl>
                                        <p:attrNameLst>
                                          <p:attrName>style.visibility</p:attrName>
                                        </p:attrNameLst>
                                      </p:cBhvr>
                                      <p:to>
                                        <p:strVal val="visible"/>
                                      </p:to>
                                    </p:set>
                                    <p:animEffect transition="in" filter="wipe(down)">
                                      <p:cBhvr>
                                        <p:cTn id="232" dur="1000"/>
                                        <p:tgtEl>
                                          <p:spTgt spid="53"/>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1" fill="hold" grpId="0" nodeType="clickEffect">
                                  <p:stCondLst>
                                    <p:cond delay="0"/>
                                  </p:stCondLst>
                                  <p:childTnLst>
                                    <p:set>
                                      <p:cBhvr>
                                        <p:cTn id="236" dur="1" fill="hold">
                                          <p:stCondLst>
                                            <p:cond delay="0"/>
                                          </p:stCondLst>
                                        </p:cTn>
                                        <p:tgtEl>
                                          <p:spTgt spid="56"/>
                                        </p:tgtEl>
                                        <p:attrNameLst>
                                          <p:attrName>style.visibility</p:attrName>
                                        </p:attrNameLst>
                                      </p:cBhvr>
                                      <p:to>
                                        <p:strVal val="visible"/>
                                      </p:to>
                                    </p:set>
                                    <p:animEffect transition="in" filter="wipe(up)">
                                      <p:cBhvr>
                                        <p:cTn id="237" dur="1000"/>
                                        <p:tgtEl>
                                          <p:spTgt spid="56"/>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4" fill="hold" grpId="0" nodeType="clickEffect">
                                  <p:stCondLst>
                                    <p:cond delay="0"/>
                                  </p:stCondLst>
                                  <p:childTnLst>
                                    <p:set>
                                      <p:cBhvr>
                                        <p:cTn id="241" dur="1" fill="hold">
                                          <p:stCondLst>
                                            <p:cond delay="0"/>
                                          </p:stCondLst>
                                        </p:cTn>
                                        <p:tgtEl>
                                          <p:spTgt spid="55"/>
                                        </p:tgtEl>
                                        <p:attrNameLst>
                                          <p:attrName>style.visibility</p:attrName>
                                        </p:attrNameLst>
                                      </p:cBhvr>
                                      <p:to>
                                        <p:strVal val="visible"/>
                                      </p:to>
                                    </p:set>
                                    <p:animEffect transition="in" filter="wipe(down)">
                                      <p:cBhvr>
                                        <p:cTn id="242" dur="1000"/>
                                        <p:tgtEl>
                                          <p:spTgt spid="55"/>
                                        </p:tgtEl>
                                      </p:cBhvr>
                                    </p:animEffect>
                                  </p:childTnLst>
                                </p:cTn>
                              </p:par>
                            </p:childTnLst>
                          </p:cTn>
                        </p:par>
                      </p:childTnLst>
                    </p:cTn>
                  </p:par>
                  <p:par>
                    <p:cTn id="243" fill="hold">
                      <p:stCondLst>
                        <p:cond delay="indefinite"/>
                      </p:stCondLst>
                      <p:childTnLst>
                        <p:par>
                          <p:cTn id="244" fill="hold">
                            <p:stCondLst>
                              <p:cond delay="0"/>
                            </p:stCondLst>
                            <p:childTnLst>
                              <p:par>
                                <p:cTn id="245" presetID="22" presetClass="entr" presetSubtype="8" fill="hold" grpId="0" nodeType="clickEffect">
                                  <p:stCondLst>
                                    <p:cond delay="0"/>
                                  </p:stCondLst>
                                  <p:childTnLst>
                                    <p:set>
                                      <p:cBhvr>
                                        <p:cTn id="246" dur="1" fill="hold">
                                          <p:stCondLst>
                                            <p:cond delay="0"/>
                                          </p:stCondLst>
                                        </p:cTn>
                                        <p:tgtEl>
                                          <p:spTgt spid="54"/>
                                        </p:tgtEl>
                                        <p:attrNameLst>
                                          <p:attrName>style.visibility</p:attrName>
                                        </p:attrNameLst>
                                      </p:cBhvr>
                                      <p:to>
                                        <p:strVal val="visible"/>
                                      </p:to>
                                    </p:set>
                                    <p:animEffect transition="in" filter="wipe(left)">
                                      <p:cBhvr>
                                        <p:cTn id="247" dur="1000"/>
                                        <p:tgtEl>
                                          <p:spTgt spid="54"/>
                                        </p:tgtEl>
                                      </p:cBhvr>
                                    </p:animEffect>
                                  </p:childTnLst>
                                </p:cTn>
                              </p:par>
                            </p:childTnLst>
                          </p:cTn>
                        </p:par>
                      </p:childTnLst>
                    </p:cTn>
                  </p:par>
                  <p:par>
                    <p:cTn id="248" fill="hold">
                      <p:stCondLst>
                        <p:cond delay="indefinite"/>
                      </p:stCondLst>
                      <p:childTnLst>
                        <p:par>
                          <p:cTn id="249" fill="hold">
                            <p:stCondLst>
                              <p:cond delay="0"/>
                            </p:stCondLst>
                            <p:childTnLst>
                              <p:par>
                                <p:cTn id="250" presetID="22" presetClass="entr" presetSubtype="1" fill="hold" grpId="0" nodeType="clickEffect">
                                  <p:stCondLst>
                                    <p:cond delay="0"/>
                                  </p:stCondLst>
                                  <p:childTnLst>
                                    <p:set>
                                      <p:cBhvr>
                                        <p:cTn id="251" dur="1" fill="hold">
                                          <p:stCondLst>
                                            <p:cond delay="0"/>
                                          </p:stCondLst>
                                        </p:cTn>
                                        <p:tgtEl>
                                          <p:spTgt spid="68"/>
                                        </p:tgtEl>
                                        <p:attrNameLst>
                                          <p:attrName>style.visibility</p:attrName>
                                        </p:attrNameLst>
                                      </p:cBhvr>
                                      <p:to>
                                        <p:strVal val="visible"/>
                                      </p:to>
                                    </p:set>
                                    <p:animEffect transition="in" filter="wipe(up)">
                                      <p:cBhvr>
                                        <p:cTn id="252" dur="1000"/>
                                        <p:tgtEl>
                                          <p:spTgt spid="68"/>
                                        </p:tgtEl>
                                      </p:cBhvr>
                                    </p:animEffect>
                                  </p:childTnLst>
                                </p:cTn>
                              </p:par>
                            </p:childTnLst>
                          </p:cTn>
                        </p:par>
                      </p:childTnLst>
                    </p:cTn>
                  </p:par>
                  <p:par>
                    <p:cTn id="253" fill="hold">
                      <p:stCondLst>
                        <p:cond delay="indefinite"/>
                      </p:stCondLst>
                      <p:childTnLst>
                        <p:par>
                          <p:cTn id="254" fill="hold">
                            <p:stCondLst>
                              <p:cond delay="0"/>
                            </p:stCondLst>
                            <p:childTnLst>
                              <p:par>
                                <p:cTn id="255" presetID="22" presetClass="entr" presetSubtype="1" fill="hold" grpId="0" nodeType="clickEffect">
                                  <p:stCondLst>
                                    <p:cond delay="0"/>
                                  </p:stCondLst>
                                  <p:childTnLst>
                                    <p:set>
                                      <p:cBhvr>
                                        <p:cTn id="256" dur="1" fill="hold">
                                          <p:stCondLst>
                                            <p:cond delay="0"/>
                                          </p:stCondLst>
                                        </p:cTn>
                                        <p:tgtEl>
                                          <p:spTgt spid="60"/>
                                        </p:tgtEl>
                                        <p:attrNameLst>
                                          <p:attrName>style.visibility</p:attrName>
                                        </p:attrNameLst>
                                      </p:cBhvr>
                                      <p:to>
                                        <p:strVal val="visible"/>
                                      </p:to>
                                    </p:set>
                                    <p:animEffect transition="in" filter="wipe(up)">
                                      <p:cBhvr>
                                        <p:cTn id="257" dur="1000"/>
                                        <p:tgtEl>
                                          <p:spTgt spid="60"/>
                                        </p:tgtEl>
                                      </p:cBhvr>
                                    </p:animEffect>
                                  </p:childTnLst>
                                </p:cTn>
                              </p:par>
                            </p:childTnLst>
                          </p:cTn>
                        </p:par>
                      </p:childTnLst>
                    </p:cTn>
                  </p:par>
                  <p:par>
                    <p:cTn id="258" fill="hold">
                      <p:stCondLst>
                        <p:cond delay="indefinite"/>
                      </p:stCondLst>
                      <p:childTnLst>
                        <p:par>
                          <p:cTn id="259" fill="hold">
                            <p:stCondLst>
                              <p:cond delay="0"/>
                            </p:stCondLst>
                            <p:childTnLst>
                              <p:par>
                                <p:cTn id="260" presetID="22" presetClass="entr" presetSubtype="4" fill="hold" grpId="0" nodeType="clickEffect">
                                  <p:stCondLst>
                                    <p:cond delay="0"/>
                                  </p:stCondLst>
                                  <p:childTnLst>
                                    <p:set>
                                      <p:cBhvr>
                                        <p:cTn id="261" dur="1" fill="hold">
                                          <p:stCondLst>
                                            <p:cond delay="0"/>
                                          </p:stCondLst>
                                        </p:cTn>
                                        <p:tgtEl>
                                          <p:spTgt spid="61"/>
                                        </p:tgtEl>
                                        <p:attrNameLst>
                                          <p:attrName>style.visibility</p:attrName>
                                        </p:attrNameLst>
                                      </p:cBhvr>
                                      <p:to>
                                        <p:strVal val="visible"/>
                                      </p:to>
                                    </p:set>
                                    <p:animEffect transition="in" filter="wipe(down)">
                                      <p:cBhvr>
                                        <p:cTn id="262" dur="1000"/>
                                        <p:tgtEl>
                                          <p:spTgt spid="61"/>
                                        </p:tgtEl>
                                      </p:cBhvr>
                                    </p:animEffect>
                                  </p:childTnLst>
                                </p:cTn>
                              </p:par>
                            </p:childTnLst>
                          </p:cTn>
                        </p:par>
                      </p:childTnLst>
                    </p:cTn>
                  </p:par>
                  <p:par>
                    <p:cTn id="263" fill="hold">
                      <p:stCondLst>
                        <p:cond delay="indefinite"/>
                      </p:stCondLst>
                      <p:childTnLst>
                        <p:par>
                          <p:cTn id="264" fill="hold">
                            <p:stCondLst>
                              <p:cond delay="0"/>
                            </p:stCondLst>
                            <p:childTnLst>
                              <p:par>
                                <p:cTn id="265" presetID="22" presetClass="entr" presetSubtype="1" fill="hold" grpId="0" nodeType="clickEffect">
                                  <p:stCondLst>
                                    <p:cond delay="0"/>
                                  </p:stCondLst>
                                  <p:childTnLst>
                                    <p:set>
                                      <p:cBhvr>
                                        <p:cTn id="266" dur="1" fill="hold">
                                          <p:stCondLst>
                                            <p:cond delay="0"/>
                                          </p:stCondLst>
                                        </p:cTn>
                                        <p:tgtEl>
                                          <p:spTgt spid="58"/>
                                        </p:tgtEl>
                                        <p:attrNameLst>
                                          <p:attrName>style.visibility</p:attrName>
                                        </p:attrNameLst>
                                      </p:cBhvr>
                                      <p:to>
                                        <p:strVal val="visible"/>
                                      </p:to>
                                    </p:set>
                                    <p:animEffect transition="in" filter="wipe(up)">
                                      <p:cBhvr>
                                        <p:cTn id="267" dur="1000"/>
                                        <p:tgtEl>
                                          <p:spTgt spid="58"/>
                                        </p:tgtEl>
                                      </p:cBhvr>
                                    </p:animEffect>
                                  </p:childTnLst>
                                </p:cTn>
                              </p:par>
                            </p:childTnLst>
                          </p:cTn>
                        </p:par>
                      </p:childTnLst>
                    </p:cTn>
                  </p:par>
                  <p:par>
                    <p:cTn id="268" fill="hold">
                      <p:stCondLst>
                        <p:cond delay="indefinite"/>
                      </p:stCondLst>
                      <p:childTnLst>
                        <p:par>
                          <p:cTn id="269" fill="hold">
                            <p:stCondLst>
                              <p:cond delay="0"/>
                            </p:stCondLst>
                            <p:childTnLst>
                              <p:par>
                                <p:cTn id="270" presetID="22" presetClass="entr" presetSubtype="1" fill="hold" grpId="0" nodeType="clickEffect">
                                  <p:stCondLst>
                                    <p:cond delay="0"/>
                                  </p:stCondLst>
                                  <p:childTnLst>
                                    <p:set>
                                      <p:cBhvr>
                                        <p:cTn id="271" dur="1" fill="hold">
                                          <p:stCondLst>
                                            <p:cond delay="0"/>
                                          </p:stCondLst>
                                        </p:cTn>
                                        <p:tgtEl>
                                          <p:spTgt spid="59"/>
                                        </p:tgtEl>
                                        <p:attrNameLst>
                                          <p:attrName>style.visibility</p:attrName>
                                        </p:attrNameLst>
                                      </p:cBhvr>
                                      <p:to>
                                        <p:strVal val="visible"/>
                                      </p:to>
                                    </p:set>
                                    <p:animEffect transition="in" filter="wipe(up)">
                                      <p:cBhvr>
                                        <p:cTn id="272" dur="1000"/>
                                        <p:tgtEl>
                                          <p:spTgt spid="59"/>
                                        </p:tgtEl>
                                      </p:cBhvr>
                                    </p:animEffect>
                                  </p:childTnLst>
                                </p:cTn>
                              </p:par>
                            </p:childTnLst>
                          </p:cTn>
                        </p:par>
                      </p:childTnLst>
                    </p:cTn>
                  </p:par>
                  <p:par>
                    <p:cTn id="273" fill="hold">
                      <p:stCondLst>
                        <p:cond delay="indefinite"/>
                      </p:stCondLst>
                      <p:childTnLst>
                        <p:par>
                          <p:cTn id="274" fill="hold">
                            <p:stCondLst>
                              <p:cond delay="0"/>
                            </p:stCondLst>
                            <p:childTnLst>
                              <p:par>
                                <p:cTn id="275" presetID="22" presetClass="entr" presetSubtype="1" fill="hold" grpId="0" nodeType="clickEffect">
                                  <p:stCondLst>
                                    <p:cond delay="0"/>
                                  </p:stCondLst>
                                  <p:childTnLst>
                                    <p:set>
                                      <p:cBhvr>
                                        <p:cTn id="276" dur="1" fill="hold">
                                          <p:stCondLst>
                                            <p:cond delay="0"/>
                                          </p:stCondLst>
                                        </p:cTn>
                                        <p:tgtEl>
                                          <p:spTgt spid="62"/>
                                        </p:tgtEl>
                                        <p:attrNameLst>
                                          <p:attrName>style.visibility</p:attrName>
                                        </p:attrNameLst>
                                      </p:cBhvr>
                                      <p:to>
                                        <p:strVal val="visible"/>
                                      </p:to>
                                    </p:set>
                                    <p:animEffect transition="in" filter="wipe(up)">
                                      <p:cBhvr>
                                        <p:cTn id="277" dur="1000"/>
                                        <p:tgtEl>
                                          <p:spTgt spid="62"/>
                                        </p:tgtEl>
                                      </p:cBhvr>
                                    </p:animEffect>
                                  </p:childTnLst>
                                </p:cTn>
                              </p:par>
                            </p:childTnLst>
                          </p:cTn>
                        </p:par>
                      </p:childTnLst>
                    </p:cTn>
                  </p:par>
                  <p:par>
                    <p:cTn id="278" fill="hold">
                      <p:stCondLst>
                        <p:cond delay="indefinite"/>
                      </p:stCondLst>
                      <p:childTnLst>
                        <p:par>
                          <p:cTn id="279" fill="hold">
                            <p:stCondLst>
                              <p:cond delay="0"/>
                            </p:stCondLst>
                            <p:childTnLst>
                              <p:par>
                                <p:cTn id="280" presetID="21" presetClass="entr" presetSubtype="1" fill="hold" grpId="0" nodeType="clickEffect">
                                  <p:stCondLst>
                                    <p:cond delay="0"/>
                                  </p:stCondLst>
                                  <p:childTnLst>
                                    <p:set>
                                      <p:cBhvr>
                                        <p:cTn id="281" dur="1" fill="hold">
                                          <p:stCondLst>
                                            <p:cond delay="0"/>
                                          </p:stCondLst>
                                        </p:cTn>
                                        <p:tgtEl>
                                          <p:spTgt spid="63"/>
                                        </p:tgtEl>
                                        <p:attrNameLst>
                                          <p:attrName>style.visibility</p:attrName>
                                        </p:attrNameLst>
                                      </p:cBhvr>
                                      <p:to>
                                        <p:strVal val="visible"/>
                                      </p:to>
                                    </p:set>
                                    <p:animEffect transition="in" filter="wheel(1)">
                                      <p:cBhvr>
                                        <p:cTn id="282" dur="2000"/>
                                        <p:tgtEl>
                                          <p:spTgt spid="63"/>
                                        </p:tgtEl>
                                      </p:cBhvr>
                                    </p:animEffect>
                                  </p:childTnLst>
                                </p:cTn>
                              </p:par>
                            </p:childTnLst>
                          </p:cTn>
                        </p:par>
                      </p:childTnLst>
                    </p:cTn>
                  </p:par>
                  <p:par>
                    <p:cTn id="283" fill="hold">
                      <p:stCondLst>
                        <p:cond delay="indefinite"/>
                      </p:stCondLst>
                      <p:childTnLst>
                        <p:par>
                          <p:cTn id="284" fill="hold">
                            <p:stCondLst>
                              <p:cond delay="0"/>
                            </p:stCondLst>
                            <p:childTnLst>
                              <p:par>
                                <p:cTn id="285" presetID="22" presetClass="entr" presetSubtype="1" fill="hold" grpId="0" nodeType="clickEffect">
                                  <p:stCondLst>
                                    <p:cond delay="0"/>
                                  </p:stCondLst>
                                  <p:childTnLst>
                                    <p:set>
                                      <p:cBhvr>
                                        <p:cTn id="286" dur="1" fill="hold">
                                          <p:stCondLst>
                                            <p:cond delay="0"/>
                                          </p:stCondLst>
                                        </p:cTn>
                                        <p:tgtEl>
                                          <p:spTgt spid="64"/>
                                        </p:tgtEl>
                                        <p:attrNameLst>
                                          <p:attrName>style.visibility</p:attrName>
                                        </p:attrNameLst>
                                      </p:cBhvr>
                                      <p:to>
                                        <p:strVal val="visible"/>
                                      </p:to>
                                    </p:set>
                                    <p:animEffect transition="in" filter="wipe(up)">
                                      <p:cBhvr>
                                        <p:cTn id="287" dur="1000"/>
                                        <p:tgtEl>
                                          <p:spTgt spid="64"/>
                                        </p:tgtEl>
                                      </p:cBhvr>
                                    </p:animEffect>
                                  </p:childTnLst>
                                </p:cTn>
                              </p:par>
                            </p:childTnLst>
                          </p:cTn>
                        </p:par>
                      </p:childTnLst>
                    </p:cTn>
                  </p:par>
                  <p:par>
                    <p:cTn id="288" fill="hold">
                      <p:stCondLst>
                        <p:cond delay="indefinite"/>
                      </p:stCondLst>
                      <p:childTnLst>
                        <p:par>
                          <p:cTn id="289" fill="hold">
                            <p:stCondLst>
                              <p:cond delay="0"/>
                            </p:stCondLst>
                            <p:childTnLst>
                              <p:par>
                                <p:cTn id="290" presetID="22" presetClass="entr" presetSubtype="1" fill="hold" grpId="0" nodeType="clickEffect">
                                  <p:stCondLst>
                                    <p:cond delay="0"/>
                                  </p:stCondLst>
                                  <p:childTnLst>
                                    <p:set>
                                      <p:cBhvr>
                                        <p:cTn id="291" dur="1" fill="hold">
                                          <p:stCondLst>
                                            <p:cond delay="0"/>
                                          </p:stCondLst>
                                        </p:cTn>
                                        <p:tgtEl>
                                          <p:spTgt spid="65"/>
                                        </p:tgtEl>
                                        <p:attrNameLst>
                                          <p:attrName>style.visibility</p:attrName>
                                        </p:attrNameLst>
                                      </p:cBhvr>
                                      <p:to>
                                        <p:strVal val="visible"/>
                                      </p:to>
                                    </p:set>
                                    <p:animEffect transition="in" filter="wipe(up)">
                                      <p:cBhvr>
                                        <p:cTn id="292" dur="1000"/>
                                        <p:tgtEl>
                                          <p:spTgt spid="65"/>
                                        </p:tgtEl>
                                      </p:cBhvr>
                                    </p:animEffect>
                                  </p:childTnLst>
                                </p:cTn>
                              </p:par>
                            </p:childTnLst>
                          </p:cTn>
                        </p:par>
                      </p:childTnLst>
                    </p:cTn>
                  </p:par>
                  <p:par>
                    <p:cTn id="293" fill="hold">
                      <p:stCondLst>
                        <p:cond delay="indefinite"/>
                      </p:stCondLst>
                      <p:childTnLst>
                        <p:par>
                          <p:cTn id="294" fill="hold">
                            <p:stCondLst>
                              <p:cond delay="0"/>
                            </p:stCondLst>
                            <p:childTnLst>
                              <p:par>
                                <p:cTn id="295" presetID="22" presetClass="entr" presetSubtype="1" fill="hold" grpId="0" nodeType="clickEffect">
                                  <p:stCondLst>
                                    <p:cond delay="0"/>
                                  </p:stCondLst>
                                  <p:childTnLst>
                                    <p:set>
                                      <p:cBhvr>
                                        <p:cTn id="296" dur="1" fill="hold">
                                          <p:stCondLst>
                                            <p:cond delay="0"/>
                                          </p:stCondLst>
                                        </p:cTn>
                                        <p:tgtEl>
                                          <p:spTgt spid="66"/>
                                        </p:tgtEl>
                                        <p:attrNameLst>
                                          <p:attrName>style.visibility</p:attrName>
                                        </p:attrNameLst>
                                      </p:cBhvr>
                                      <p:to>
                                        <p:strVal val="visible"/>
                                      </p:to>
                                    </p:set>
                                    <p:animEffect transition="in" filter="wipe(up)">
                                      <p:cBhvr>
                                        <p:cTn id="297" dur="1000"/>
                                        <p:tgtEl>
                                          <p:spTgt spid="66"/>
                                        </p:tgtEl>
                                      </p:cBhvr>
                                    </p:animEffect>
                                  </p:childTnLst>
                                </p:cTn>
                              </p:par>
                            </p:childTnLst>
                          </p:cTn>
                        </p:par>
                      </p:childTnLst>
                    </p:cTn>
                  </p:par>
                  <p:par>
                    <p:cTn id="298" fill="hold">
                      <p:stCondLst>
                        <p:cond delay="indefinite"/>
                      </p:stCondLst>
                      <p:childTnLst>
                        <p:par>
                          <p:cTn id="299" fill="hold">
                            <p:stCondLst>
                              <p:cond delay="0"/>
                            </p:stCondLst>
                            <p:childTnLst>
                              <p:par>
                                <p:cTn id="300" presetID="21" presetClass="entr" presetSubtype="1" fill="hold" grpId="0" nodeType="clickEffect">
                                  <p:stCondLst>
                                    <p:cond delay="0"/>
                                  </p:stCondLst>
                                  <p:childTnLst>
                                    <p:set>
                                      <p:cBhvr>
                                        <p:cTn id="301" dur="1" fill="hold">
                                          <p:stCondLst>
                                            <p:cond delay="0"/>
                                          </p:stCondLst>
                                        </p:cTn>
                                        <p:tgtEl>
                                          <p:spTgt spid="67"/>
                                        </p:tgtEl>
                                        <p:attrNameLst>
                                          <p:attrName>style.visibility</p:attrName>
                                        </p:attrNameLst>
                                      </p:cBhvr>
                                      <p:to>
                                        <p:strVal val="visible"/>
                                      </p:to>
                                    </p:set>
                                    <p:animEffect transition="in" filter="wheel(1)">
                                      <p:cBhvr>
                                        <p:cTn id="302"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p:bldP spid="70" grpId="0"/>
      <p:bldP spid="71" grpId="0"/>
      <p:bldP spid="72" grpId="0"/>
      <p:bldP spid="79" grpId="0"/>
      <p:bldP spid="8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205540" y="27489"/>
            <a:ext cx="11780919" cy="369332"/>
          </a:xfrm>
          <a:prstGeom prst="rect">
            <a:avLst/>
          </a:prstGeom>
          <a:noFill/>
        </p:spPr>
        <p:txBody>
          <a:bodyPr wrap="square" rtlCol="0">
            <a:spAutoFit/>
          </a:bodyPr>
          <a:lstStyle/>
          <a:p>
            <a:r>
              <a:rPr lang="en-US" b="1" dirty="0"/>
              <a:t>Q9) Draw the Angular perspective projection from the given orthographic views.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014" y="396821"/>
            <a:ext cx="5597027" cy="6213019"/>
          </a:xfrm>
          <a:prstGeom prst="rect">
            <a:avLst/>
          </a:prstGeom>
        </p:spPr>
      </p:pic>
    </p:spTree>
    <p:extLst>
      <p:ext uri="{BB962C8B-B14F-4D97-AF65-F5344CB8AC3E}">
        <p14:creationId xmlns:p14="http://schemas.microsoft.com/office/powerpoint/2010/main" val="1493630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899"/>
            <a:ext cx="10515600" cy="1325563"/>
          </a:xfrm>
        </p:spPr>
        <p:txBody>
          <a:bodyPr/>
          <a:lstStyle/>
          <a:p>
            <a:pPr algn="ctr"/>
            <a:r>
              <a:rPr lang="en-US" dirty="0"/>
              <a:t>Introduction</a:t>
            </a:r>
          </a:p>
        </p:txBody>
      </p:sp>
      <p:sp>
        <p:nvSpPr>
          <p:cNvPr id="3" name="Content Placeholder 2"/>
          <p:cNvSpPr>
            <a:spLocks noGrp="1"/>
          </p:cNvSpPr>
          <p:nvPr>
            <p:ph idx="1"/>
          </p:nvPr>
        </p:nvSpPr>
        <p:spPr/>
        <p:txBody>
          <a:bodyPr>
            <a:normAutofit/>
          </a:bodyPr>
          <a:lstStyle/>
          <a:p>
            <a:r>
              <a:rPr lang="en-US" sz="1800" dirty="0"/>
              <a:t>A perspective projection or view is a drawing of any object as it appears to the human eye. It is similar to a photograph of an object. As it is similar to what a human eye sees, it is extensively used in civil and architectural engineering.</a:t>
            </a:r>
          </a:p>
          <a:p>
            <a:r>
              <a:rPr lang="en-US" sz="1800" dirty="0"/>
              <a:t>The basic difference between an orthographic projection and a perspective projection is the assumption about the position of the observer with respect to the plane of projection.</a:t>
            </a:r>
          </a:p>
          <a:p>
            <a:r>
              <a:rPr lang="en-US" sz="1800" dirty="0"/>
              <a:t>For an orthographic projection, the observer is assumed to be at infinity and in front of the plane of projection so that projectors are perpendicular to the plane of projection.</a:t>
            </a:r>
          </a:p>
          <a:p>
            <a:r>
              <a:rPr lang="en-US" sz="1800" dirty="0"/>
              <a:t>For perspective projections, the observer is assumed to be at a limited distance from the plane of projection so that the lines of sight, which join the eye of the observer to the object points, remain neither parallel to each other nor inclined at the same angle to the plane of projection. In a perspective projection, these lines of sight are usually referred to as visual rays. The points at which these visual rays meet the picture plane (PP) are the perspective projections of object points.</a:t>
            </a:r>
          </a:p>
        </p:txBody>
      </p:sp>
      <p:sp>
        <p:nvSpPr>
          <p:cNvPr id="4" name="Footer Placeholder 3"/>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369307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5293" y="0"/>
            <a:ext cx="3036707" cy="3370918"/>
          </a:xfrm>
          <a:prstGeom prst="rect">
            <a:avLst/>
          </a:prstGeom>
        </p:spPr>
      </p:pic>
      <p:sp>
        <p:nvSpPr>
          <p:cNvPr id="97" name="Line 95"/>
          <p:cNvSpPr>
            <a:spLocks noChangeShapeType="1"/>
          </p:cNvSpPr>
          <p:nvPr/>
        </p:nvSpPr>
        <p:spPr bwMode="auto">
          <a:xfrm flipH="1" flipV="1">
            <a:off x="2768600" y="1279525"/>
            <a:ext cx="1657350" cy="958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96"/>
          <p:cNvSpPr>
            <a:spLocks noChangeShapeType="1"/>
          </p:cNvSpPr>
          <p:nvPr/>
        </p:nvSpPr>
        <p:spPr bwMode="auto">
          <a:xfrm flipV="1">
            <a:off x="2768600" y="174625"/>
            <a:ext cx="638175" cy="1104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7"/>
          <p:cNvSpPr>
            <a:spLocks noChangeShapeType="1"/>
          </p:cNvSpPr>
          <p:nvPr/>
        </p:nvSpPr>
        <p:spPr bwMode="auto">
          <a:xfrm>
            <a:off x="3406775" y="174625"/>
            <a:ext cx="1655763" cy="9572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8"/>
          <p:cNvSpPr>
            <a:spLocks noChangeShapeType="1"/>
          </p:cNvSpPr>
          <p:nvPr/>
        </p:nvSpPr>
        <p:spPr bwMode="auto">
          <a:xfrm flipH="1">
            <a:off x="4425950" y="1131887"/>
            <a:ext cx="636588" cy="1106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9"/>
          <p:cNvSpPr>
            <a:spLocks noChangeShapeType="1"/>
          </p:cNvSpPr>
          <p:nvPr/>
        </p:nvSpPr>
        <p:spPr bwMode="auto">
          <a:xfrm flipH="1">
            <a:off x="3597275" y="652462"/>
            <a:ext cx="638175" cy="1106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100"/>
          <p:cNvSpPr>
            <a:spLocks noChangeShapeType="1"/>
          </p:cNvSpPr>
          <p:nvPr/>
        </p:nvSpPr>
        <p:spPr bwMode="auto">
          <a:xfrm flipH="1">
            <a:off x="3321050" y="493712"/>
            <a:ext cx="638175" cy="1104900"/>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101"/>
          <p:cNvSpPr>
            <a:spLocks noChangeShapeType="1"/>
          </p:cNvSpPr>
          <p:nvPr/>
        </p:nvSpPr>
        <p:spPr bwMode="auto">
          <a:xfrm flipH="1">
            <a:off x="3873500" y="812800"/>
            <a:ext cx="638175" cy="1106488"/>
          </a:xfrm>
          <a:prstGeom prst="line">
            <a:avLst/>
          </a:prstGeom>
          <a:noFill/>
          <a:ln w="0">
            <a:solidFill>
              <a:schemeClr val="tx1"/>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102"/>
          <p:cNvSpPr>
            <a:spLocks noChangeShapeType="1"/>
          </p:cNvSpPr>
          <p:nvPr/>
        </p:nvSpPr>
        <p:spPr bwMode="auto">
          <a:xfrm flipH="1">
            <a:off x="1397000" y="2238375"/>
            <a:ext cx="68548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103"/>
          <p:cNvSpPr>
            <a:spLocks noChangeShapeType="1"/>
          </p:cNvSpPr>
          <p:nvPr/>
        </p:nvSpPr>
        <p:spPr bwMode="auto">
          <a:xfrm>
            <a:off x="4000500" y="3852862"/>
            <a:ext cx="8159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104"/>
          <p:cNvSpPr>
            <a:spLocks noChangeShapeType="1"/>
          </p:cNvSpPr>
          <p:nvPr/>
        </p:nvSpPr>
        <p:spPr bwMode="auto">
          <a:xfrm>
            <a:off x="1341438" y="4073525"/>
            <a:ext cx="72977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105"/>
          <p:cNvSpPr>
            <a:spLocks noChangeShapeType="1"/>
          </p:cNvSpPr>
          <p:nvPr/>
        </p:nvSpPr>
        <p:spPr bwMode="auto">
          <a:xfrm>
            <a:off x="1692275" y="6308725"/>
            <a:ext cx="77962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106"/>
          <p:cNvSpPr>
            <a:spLocks noChangeShapeType="1"/>
          </p:cNvSpPr>
          <p:nvPr/>
        </p:nvSpPr>
        <p:spPr bwMode="auto">
          <a:xfrm>
            <a:off x="4425950" y="2238375"/>
            <a:ext cx="390525" cy="16144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7"/>
          <p:cNvSpPr>
            <a:spLocks noChangeShapeType="1"/>
          </p:cNvSpPr>
          <p:nvPr/>
        </p:nvSpPr>
        <p:spPr bwMode="auto">
          <a:xfrm flipV="1">
            <a:off x="4816475" y="1131887"/>
            <a:ext cx="246063" cy="2720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108"/>
          <p:cNvSpPr>
            <a:spLocks noChangeShapeType="1"/>
          </p:cNvSpPr>
          <p:nvPr/>
        </p:nvSpPr>
        <p:spPr bwMode="auto">
          <a:xfrm flipH="1" flipV="1">
            <a:off x="2768600" y="1279525"/>
            <a:ext cx="2047875" cy="25733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109"/>
          <p:cNvSpPr>
            <a:spLocks noChangeShapeType="1"/>
          </p:cNvSpPr>
          <p:nvPr/>
        </p:nvSpPr>
        <p:spPr bwMode="auto">
          <a:xfrm flipH="1" flipV="1">
            <a:off x="2022475" y="2238375"/>
            <a:ext cx="2794000" cy="16144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110"/>
          <p:cNvSpPr>
            <a:spLocks noChangeShapeType="1"/>
          </p:cNvSpPr>
          <p:nvPr/>
        </p:nvSpPr>
        <p:spPr bwMode="auto">
          <a:xfrm flipV="1">
            <a:off x="4816475" y="2238375"/>
            <a:ext cx="931863" cy="16144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111"/>
          <p:cNvSpPr>
            <a:spLocks noChangeShapeType="1"/>
          </p:cNvSpPr>
          <p:nvPr/>
        </p:nvSpPr>
        <p:spPr bwMode="auto">
          <a:xfrm>
            <a:off x="5748338" y="2238375"/>
            <a:ext cx="0" cy="1835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112"/>
          <p:cNvSpPr>
            <a:spLocks noChangeShapeType="1"/>
          </p:cNvSpPr>
          <p:nvPr/>
        </p:nvSpPr>
        <p:spPr bwMode="auto">
          <a:xfrm>
            <a:off x="2022475" y="2238375"/>
            <a:ext cx="0" cy="1835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113"/>
          <p:cNvSpPr>
            <a:spLocks noChangeShapeType="1"/>
          </p:cNvSpPr>
          <p:nvPr/>
        </p:nvSpPr>
        <p:spPr bwMode="auto">
          <a:xfrm>
            <a:off x="4425950" y="2238375"/>
            <a:ext cx="0" cy="4070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14"/>
          <p:cNvSpPr>
            <a:spLocks noChangeShapeType="1"/>
          </p:cNvSpPr>
          <p:nvPr/>
        </p:nvSpPr>
        <p:spPr bwMode="auto">
          <a:xfrm flipV="1">
            <a:off x="4425950" y="5670550"/>
            <a:ext cx="0" cy="638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115"/>
          <p:cNvSpPr>
            <a:spLocks noChangeShapeType="1"/>
          </p:cNvSpPr>
          <p:nvPr/>
        </p:nvSpPr>
        <p:spPr bwMode="auto">
          <a:xfrm flipH="1" flipV="1">
            <a:off x="2022475" y="4073525"/>
            <a:ext cx="2403475" cy="957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116"/>
          <p:cNvSpPr>
            <a:spLocks noChangeShapeType="1"/>
          </p:cNvSpPr>
          <p:nvPr/>
        </p:nvSpPr>
        <p:spPr bwMode="auto">
          <a:xfrm>
            <a:off x="2022475" y="4073525"/>
            <a:ext cx="2403475" cy="15970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117"/>
          <p:cNvSpPr>
            <a:spLocks noChangeShapeType="1"/>
          </p:cNvSpPr>
          <p:nvPr/>
        </p:nvSpPr>
        <p:spPr bwMode="auto">
          <a:xfrm flipH="1" flipV="1">
            <a:off x="2022475" y="4073525"/>
            <a:ext cx="2403475" cy="2235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118"/>
          <p:cNvSpPr>
            <a:spLocks noChangeShapeType="1"/>
          </p:cNvSpPr>
          <p:nvPr/>
        </p:nvSpPr>
        <p:spPr bwMode="auto">
          <a:xfrm>
            <a:off x="3530600" y="2238375"/>
            <a:ext cx="0" cy="3238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119"/>
          <p:cNvSpPr>
            <a:spLocks noChangeShapeType="1"/>
          </p:cNvSpPr>
          <p:nvPr/>
        </p:nvSpPr>
        <p:spPr bwMode="auto">
          <a:xfrm>
            <a:off x="3530600" y="5476875"/>
            <a:ext cx="895350" cy="831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20"/>
          <p:cNvSpPr>
            <a:spLocks noChangeShapeType="1"/>
          </p:cNvSpPr>
          <p:nvPr/>
        </p:nvSpPr>
        <p:spPr bwMode="auto">
          <a:xfrm>
            <a:off x="3597275" y="1758950"/>
            <a:ext cx="1217613" cy="21113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121"/>
          <p:cNvSpPr>
            <a:spLocks noChangeShapeType="1"/>
          </p:cNvSpPr>
          <p:nvPr/>
        </p:nvSpPr>
        <p:spPr bwMode="auto">
          <a:xfrm>
            <a:off x="3873500" y="2238375"/>
            <a:ext cx="0" cy="25733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Line 122"/>
          <p:cNvSpPr>
            <a:spLocks noChangeShapeType="1"/>
          </p:cNvSpPr>
          <p:nvPr/>
        </p:nvSpPr>
        <p:spPr bwMode="auto">
          <a:xfrm flipH="1" flipV="1">
            <a:off x="3530600" y="4675187"/>
            <a:ext cx="342900" cy="136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123"/>
          <p:cNvSpPr>
            <a:spLocks noChangeShapeType="1"/>
          </p:cNvSpPr>
          <p:nvPr/>
        </p:nvSpPr>
        <p:spPr bwMode="auto">
          <a:xfrm>
            <a:off x="3530600" y="4675187"/>
            <a:ext cx="0" cy="801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124"/>
          <p:cNvSpPr>
            <a:spLocks noChangeShapeType="1"/>
          </p:cNvSpPr>
          <p:nvPr/>
        </p:nvSpPr>
        <p:spPr bwMode="auto">
          <a:xfrm flipV="1">
            <a:off x="4425950" y="4073525"/>
            <a:ext cx="1322388" cy="15970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25"/>
          <p:cNvSpPr>
            <a:spLocks noChangeShapeType="1"/>
          </p:cNvSpPr>
          <p:nvPr/>
        </p:nvSpPr>
        <p:spPr bwMode="auto">
          <a:xfrm flipH="1">
            <a:off x="4425950" y="4073525"/>
            <a:ext cx="1322388" cy="2235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26"/>
          <p:cNvSpPr>
            <a:spLocks noChangeShapeType="1"/>
          </p:cNvSpPr>
          <p:nvPr/>
        </p:nvSpPr>
        <p:spPr bwMode="auto">
          <a:xfrm flipH="1">
            <a:off x="3873500" y="4073525"/>
            <a:ext cx="1874838" cy="738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27"/>
          <p:cNvSpPr>
            <a:spLocks noChangeShapeType="1"/>
          </p:cNvSpPr>
          <p:nvPr/>
        </p:nvSpPr>
        <p:spPr bwMode="auto">
          <a:xfrm flipH="1">
            <a:off x="3530600" y="4073525"/>
            <a:ext cx="2217738" cy="6016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28"/>
          <p:cNvSpPr>
            <a:spLocks noChangeShapeType="1"/>
          </p:cNvSpPr>
          <p:nvPr/>
        </p:nvSpPr>
        <p:spPr bwMode="auto">
          <a:xfrm>
            <a:off x="4962525" y="2238375"/>
            <a:ext cx="0" cy="3162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29"/>
          <p:cNvSpPr>
            <a:spLocks noChangeShapeType="1"/>
          </p:cNvSpPr>
          <p:nvPr/>
        </p:nvSpPr>
        <p:spPr bwMode="auto">
          <a:xfrm>
            <a:off x="4235450" y="652462"/>
            <a:ext cx="579438" cy="3217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30"/>
          <p:cNvSpPr>
            <a:spLocks noChangeShapeType="1"/>
          </p:cNvSpPr>
          <p:nvPr/>
        </p:nvSpPr>
        <p:spPr bwMode="auto">
          <a:xfrm>
            <a:off x="4521200" y="2238375"/>
            <a:ext cx="0" cy="2317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31"/>
          <p:cNvSpPr>
            <a:spLocks noChangeShapeType="1"/>
          </p:cNvSpPr>
          <p:nvPr/>
        </p:nvSpPr>
        <p:spPr bwMode="auto">
          <a:xfrm>
            <a:off x="4521200" y="4556125"/>
            <a:ext cx="441325" cy="465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132"/>
          <p:cNvSpPr>
            <a:spLocks noChangeShapeType="1"/>
          </p:cNvSpPr>
          <p:nvPr/>
        </p:nvSpPr>
        <p:spPr bwMode="auto">
          <a:xfrm>
            <a:off x="4962525" y="5021262"/>
            <a:ext cx="0" cy="379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133"/>
          <p:cNvSpPr>
            <a:spLocks noChangeShapeType="1"/>
          </p:cNvSpPr>
          <p:nvPr/>
        </p:nvSpPr>
        <p:spPr bwMode="auto">
          <a:xfrm flipH="1">
            <a:off x="4425950" y="5400675"/>
            <a:ext cx="536575" cy="908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134"/>
          <p:cNvSpPr>
            <a:spLocks noChangeShapeType="1"/>
          </p:cNvSpPr>
          <p:nvPr/>
        </p:nvSpPr>
        <p:spPr bwMode="auto">
          <a:xfrm flipV="1">
            <a:off x="4425950" y="5021262"/>
            <a:ext cx="536575" cy="6492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135"/>
          <p:cNvSpPr>
            <a:spLocks noChangeShapeType="1"/>
          </p:cNvSpPr>
          <p:nvPr/>
        </p:nvSpPr>
        <p:spPr bwMode="auto">
          <a:xfrm flipH="1" flipV="1">
            <a:off x="2022475" y="4073525"/>
            <a:ext cx="2498725" cy="4826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136"/>
          <p:cNvSpPr>
            <a:spLocks noChangeShapeType="1"/>
          </p:cNvSpPr>
          <p:nvPr/>
        </p:nvSpPr>
        <p:spPr bwMode="auto">
          <a:xfrm>
            <a:off x="4425950" y="5030787"/>
            <a:ext cx="22320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137"/>
          <p:cNvSpPr>
            <a:spLocks noChangeShapeType="1"/>
          </p:cNvSpPr>
          <p:nvPr/>
        </p:nvSpPr>
        <p:spPr bwMode="auto">
          <a:xfrm flipV="1">
            <a:off x="6657975" y="5030787"/>
            <a:ext cx="0" cy="1277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Line 138"/>
          <p:cNvSpPr>
            <a:spLocks noChangeShapeType="1"/>
          </p:cNvSpPr>
          <p:nvPr/>
        </p:nvSpPr>
        <p:spPr bwMode="auto">
          <a:xfrm>
            <a:off x="6657975" y="5030787"/>
            <a:ext cx="9556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Line 139"/>
          <p:cNvSpPr>
            <a:spLocks noChangeShapeType="1"/>
          </p:cNvSpPr>
          <p:nvPr/>
        </p:nvSpPr>
        <p:spPr bwMode="auto">
          <a:xfrm flipV="1">
            <a:off x="8569325" y="5670550"/>
            <a:ext cx="0" cy="638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Line 140"/>
          <p:cNvSpPr>
            <a:spLocks noChangeShapeType="1"/>
          </p:cNvSpPr>
          <p:nvPr/>
        </p:nvSpPr>
        <p:spPr bwMode="auto">
          <a:xfrm flipH="1" flipV="1">
            <a:off x="7613650" y="5030787"/>
            <a:ext cx="955675" cy="639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Line 141"/>
          <p:cNvSpPr>
            <a:spLocks noChangeShapeType="1"/>
          </p:cNvSpPr>
          <p:nvPr/>
        </p:nvSpPr>
        <p:spPr bwMode="auto">
          <a:xfrm>
            <a:off x="7613650" y="5351462"/>
            <a:ext cx="0" cy="638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142"/>
          <p:cNvSpPr>
            <a:spLocks noChangeShapeType="1"/>
          </p:cNvSpPr>
          <p:nvPr/>
        </p:nvSpPr>
        <p:spPr bwMode="auto">
          <a:xfrm>
            <a:off x="7294563" y="5670550"/>
            <a:ext cx="12747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Freeform 143"/>
          <p:cNvSpPr>
            <a:spLocks/>
          </p:cNvSpPr>
          <p:nvPr/>
        </p:nvSpPr>
        <p:spPr bwMode="auto">
          <a:xfrm>
            <a:off x="7296150" y="5351462"/>
            <a:ext cx="635000" cy="638175"/>
          </a:xfrm>
          <a:custGeom>
            <a:avLst/>
            <a:gdLst>
              <a:gd name="T0" fmla="*/ 801 w 802"/>
              <a:gd name="T1" fmla="*/ 368 h 804"/>
              <a:gd name="T2" fmla="*/ 789 w 802"/>
              <a:gd name="T3" fmla="*/ 302 h 804"/>
              <a:gd name="T4" fmla="*/ 768 w 802"/>
              <a:gd name="T5" fmla="*/ 238 h 804"/>
              <a:gd name="T6" fmla="*/ 734 w 802"/>
              <a:gd name="T7" fmla="*/ 180 h 804"/>
              <a:gd name="T8" fmla="*/ 693 w 802"/>
              <a:gd name="T9" fmla="*/ 126 h 804"/>
              <a:gd name="T10" fmla="*/ 643 w 802"/>
              <a:gd name="T11" fmla="*/ 82 h 804"/>
              <a:gd name="T12" fmla="*/ 586 w 802"/>
              <a:gd name="T13" fmla="*/ 45 h 804"/>
              <a:gd name="T14" fmla="*/ 525 w 802"/>
              <a:gd name="T15" fmla="*/ 19 h 804"/>
              <a:gd name="T16" fmla="*/ 459 w 802"/>
              <a:gd name="T17" fmla="*/ 4 h 804"/>
              <a:gd name="T18" fmla="*/ 393 w 802"/>
              <a:gd name="T19" fmla="*/ 0 h 804"/>
              <a:gd name="T20" fmla="*/ 326 w 802"/>
              <a:gd name="T21" fmla="*/ 7 h 804"/>
              <a:gd name="T22" fmla="*/ 261 w 802"/>
              <a:gd name="T23" fmla="*/ 25 h 804"/>
              <a:gd name="T24" fmla="*/ 200 w 802"/>
              <a:gd name="T25" fmla="*/ 53 h 804"/>
              <a:gd name="T26" fmla="*/ 146 w 802"/>
              <a:gd name="T27" fmla="*/ 92 h 804"/>
              <a:gd name="T28" fmla="*/ 98 w 802"/>
              <a:gd name="T29" fmla="*/ 139 h 804"/>
              <a:gd name="T30" fmla="*/ 58 w 802"/>
              <a:gd name="T31" fmla="*/ 193 h 804"/>
              <a:gd name="T32" fmla="*/ 28 w 802"/>
              <a:gd name="T33" fmla="*/ 254 h 804"/>
              <a:gd name="T34" fmla="*/ 9 w 802"/>
              <a:gd name="T35" fmla="*/ 319 h 804"/>
              <a:gd name="T36" fmla="*/ 0 w 802"/>
              <a:gd name="T37" fmla="*/ 385 h 804"/>
              <a:gd name="T38" fmla="*/ 3 w 802"/>
              <a:gd name="T39" fmla="*/ 452 h 804"/>
              <a:gd name="T40" fmla="*/ 17 w 802"/>
              <a:gd name="T41" fmla="*/ 518 h 804"/>
              <a:gd name="T42" fmla="*/ 42 w 802"/>
              <a:gd name="T43" fmla="*/ 581 h 804"/>
              <a:gd name="T44" fmla="*/ 76 w 802"/>
              <a:gd name="T45" fmla="*/ 638 h 804"/>
              <a:gd name="T46" fmla="*/ 121 w 802"/>
              <a:gd name="T47" fmla="*/ 689 h 804"/>
              <a:gd name="T48" fmla="*/ 172 w 802"/>
              <a:gd name="T49" fmla="*/ 732 h 804"/>
              <a:gd name="T50" fmla="*/ 230 w 802"/>
              <a:gd name="T51" fmla="*/ 765 h 804"/>
              <a:gd name="T52" fmla="*/ 293 w 802"/>
              <a:gd name="T53" fmla="*/ 789 h 804"/>
              <a:gd name="T54" fmla="*/ 359 w 802"/>
              <a:gd name="T55" fmla="*/ 802 h 804"/>
              <a:gd name="T56" fmla="*/ 426 w 802"/>
              <a:gd name="T57" fmla="*/ 803 h 804"/>
              <a:gd name="T58" fmla="*/ 492 w 802"/>
              <a:gd name="T59" fmla="*/ 794 h 804"/>
              <a:gd name="T60" fmla="*/ 556 w 802"/>
              <a:gd name="T61" fmla="*/ 772 h 804"/>
              <a:gd name="T62" fmla="*/ 616 w 802"/>
              <a:gd name="T63" fmla="*/ 741 h 804"/>
              <a:gd name="T64" fmla="*/ 670 w 802"/>
              <a:gd name="T65" fmla="*/ 700 h 804"/>
              <a:gd name="T66" fmla="*/ 715 w 802"/>
              <a:gd name="T67" fmla="*/ 651 h 804"/>
              <a:gd name="T68" fmla="*/ 752 w 802"/>
              <a:gd name="T69" fmla="*/ 595 h 804"/>
              <a:gd name="T70" fmla="*/ 779 w 802"/>
              <a:gd name="T71" fmla="*/ 534 h 804"/>
              <a:gd name="T72" fmla="*/ 796 w 802"/>
              <a:gd name="T73" fmla="*/ 469 h 804"/>
              <a:gd name="T74" fmla="*/ 802 w 802"/>
              <a:gd name="T75" fmla="*/ 402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2" h="804">
                <a:moveTo>
                  <a:pt x="802" y="402"/>
                </a:moveTo>
                <a:lnTo>
                  <a:pt x="801" y="368"/>
                </a:lnTo>
                <a:lnTo>
                  <a:pt x="796" y="335"/>
                </a:lnTo>
                <a:lnTo>
                  <a:pt x="789" y="302"/>
                </a:lnTo>
                <a:lnTo>
                  <a:pt x="779" y="270"/>
                </a:lnTo>
                <a:lnTo>
                  <a:pt x="768" y="238"/>
                </a:lnTo>
                <a:lnTo>
                  <a:pt x="752" y="208"/>
                </a:lnTo>
                <a:lnTo>
                  <a:pt x="734" y="180"/>
                </a:lnTo>
                <a:lnTo>
                  <a:pt x="715" y="153"/>
                </a:lnTo>
                <a:lnTo>
                  <a:pt x="693" y="126"/>
                </a:lnTo>
                <a:lnTo>
                  <a:pt x="670" y="104"/>
                </a:lnTo>
                <a:lnTo>
                  <a:pt x="643" y="82"/>
                </a:lnTo>
                <a:lnTo>
                  <a:pt x="616" y="63"/>
                </a:lnTo>
                <a:lnTo>
                  <a:pt x="586" y="45"/>
                </a:lnTo>
                <a:lnTo>
                  <a:pt x="556" y="32"/>
                </a:lnTo>
                <a:lnTo>
                  <a:pt x="525" y="19"/>
                </a:lnTo>
                <a:lnTo>
                  <a:pt x="492" y="10"/>
                </a:lnTo>
                <a:lnTo>
                  <a:pt x="459" y="4"/>
                </a:lnTo>
                <a:lnTo>
                  <a:pt x="426" y="1"/>
                </a:lnTo>
                <a:lnTo>
                  <a:pt x="393" y="0"/>
                </a:lnTo>
                <a:lnTo>
                  <a:pt x="359" y="2"/>
                </a:lnTo>
                <a:lnTo>
                  <a:pt x="326" y="7"/>
                </a:lnTo>
                <a:lnTo>
                  <a:pt x="293" y="15"/>
                </a:lnTo>
                <a:lnTo>
                  <a:pt x="261" y="25"/>
                </a:lnTo>
                <a:lnTo>
                  <a:pt x="230" y="39"/>
                </a:lnTo>
                <a:lnTo>
                  <a:pt x="200" y="53"/>
                </a:lnTo>
                <a:lnTo>
                  <a:pt x="172" y="72"/>
                </a:lnTo>
                <a:lnTo>
                  <a:pt x="146" y="92"/>
                </a:lnTo>
                <a:lnTo>
                  <a:pt x="121" y="115"/>
                </a:lnTo>
                <a:lnTo>
                  <a:pt x="98" y="139"/>
                </a:lnTo>
                <a:lnTo>
                  <a:pt x="76" y="166"/>
                </a:lnTo>
                <a:lnTo>
                  <a:pt x="58" y="193"/>
                </a:lnTo>
                <a:lnTo>
                  <a:pt x="42" y="223"/>
                </a:lnTo>
                <a:lnTo>
                  <a:pt x="28" y="254"/>
                </a:lnTo>
                <a:lnTo>
                  <a:pt x="17" y="286"/>
                </a:lnTo>
                <a:lnTo>
                  <a:pt x="9" y="319"/>
                </a:lnTo>
                <a:lnTo>
                  <a:pt x="3" y="352"/>
                </a:lnTo>
                <a:lnTo>
                  <a:pt x="0" y="385"/>
                </a:lnTo>
                <a:lnTo>
                  <a:pt x="0" y="419"/>
                </a:lnTo>
                <a:lnTo>
                  <a:pt x="3" y="452"/>
                </a:lnTo>
                <a:lnTo>
                  <a:pt x="9" y="485"/>
                </a:lnTo>
                <a:lnTo>
                  <a:pt x="17" y="518"/>
                </a:lnTo>
                <a:lnTo>
                  <a:pt x="28" y="550"/>
                </a:lnTo>
                <a:lnTo>
                  <a:pt x="42" y="581"/>
                </a:lnTo>
                <a:lnTo>
                  <a:pt x="58" y="610"/>
                </a:lnTo>
                <a:lnTo>
                  <a:pt x="76" y="638"/>
                </a:lnTo>
                <a:lnTo>
                  <a:pt x="98" y="665"/>
                </a:lnTo>
                <a:lnTo>
                  <a:pt x="121" y="689"/>
                </a:lnTo>
                <a:lnTo>
                  <a:pt x="146" y="712"/>
                </a:lnTo>
                <a:lnTo>
                  <a:pt x="172" y="732"/>
                </a:lnTo>
                <a:lnTo>
                  <a:pt x="200" y="750"/>
                </a:lnTo>
                <a:lnTo>
                  <a:pt x="230" y="765"/>
                </a:lnTo>
                <a:lnTo>
                  <a:pt x="261" y="779"/>
                </a:lnTo>
                <a:lnTo>
                  <a:pt x="293" y="789"/>
                </a:lnTo>
                <a:lnTo>
                  <a:pt x="326" y="797"/>
                </a:lnTo>
                <a:lnTo>
                  <a:pt x="359" y="802"/>
                </a:lnTo>
                <a:lnTo>
                  <a:pt x="393" y="804"/>
                </a:lnTo>
                <a:lnTo>
                  <a:pt x="426" y="803"/>
                </a:lnTo>
                <a:lnTo>
                  <a:pt x="459" y="799"/>
                </a:lnTo>
                <a:lnTo>
                  <a:pt x="492" y="794"/>
                </a:lnTo>
                <a:lnTo>
                  <a:pt x="525" y="784"/>
                </a:lnTo>
                <a:lnTo>
                  <a:pt x="556" y="772"/>
                </a:lnTo>
                <a:lnTo>
                  <a:pt x="586" y="758"/>
                </a:lnTo>
                <a:lnTo>
                  <a:pt x="616" y="741"/>
                </a:lnTo>
                <a:lnTo>
                  <a:pt x="643" y="722"/>
                </a:lnTo>
                <a:lnTo>
                  <a:pt x="670" y="700"/>
                </a:lnTo>
                <a:lnTo>
                  <a:pt x="693" y="677"/>
                </a:lnTo>
                <a:lnTo>
                  <a:pt x="715" y="651"/>
                </a:lnTo>
                <a:lnTo>
                  <a:pt x="734" y="624"/>
                </a:lnTo>
                <a:lnTo>
                  <a:pt x="752" y="595"/>
                </a:lnTo>
                <a:lnTo>
                  <a:pt x="768" y="566"/>
                </a:lnTo>
                <a:lnTo>
                  <a:pt x="779" y="534"/>
                </a:lnTo>
                <a:lnTo>
                  <a:pt x="789" y="502"/>
                </a:lnTo>
                <a:lnTo>
                  <a:pt x="796" y="469"/>
                </a:lnTo>
                <a:lnTo>
                  <a:pt x="801" y="436"/>
                </a:lnTo>
                <a:lnTo>
                  <a:pt x="802" y="402"/>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Line 144"/>
          <p:cNvSpPr>
            <a:spLocks noChangeShapeType="1"/>
          </p:cNvSpPr>
          <p:nvPr/>
        </p:nvSpPr>
        <p:spPr bwMode="auto">
          <a:xfrm>
            <a:off x="7294563" y="5351462"/>
            <a:ext cx="6381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Line 145"/>
          <p:cNvSpPr>
            <a:spLocks noChangeShapeType="1"/>
          </p:cNvSpPr>
          <p:nvPr/>
        </p:nvSpPr>
        <p:spPr bwMode="auto">
          <a:xfrm>
            <a:off x="7932738" y="5351462"/>
            <a:ext cx="0" cy="638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Line 146"/>
          <p:cNvSpPr>
            <a:spLocks noChangeShapeType="1"/>
          </p:cNvSpPr>
          <p:nvPr/>
        </p:nvSpPr>
        <p:spPr bwMode="auto">
          <a:xfrm>
            <a:off x="7294563" y="5989637"/>
            <a:ext cx="6381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Line 147"/>
          <p:cNvSpPr>
            <a:spLocks noChangeShapeType="1"/>
          </p:cNvSpPr>
          <p:nvPr/>
        </p:nvSpPr>
        <p:spPr bwMode="auto">
          <a:xfrm>
            <a:off x="7294563" y="5351462"/>
            <a:ext cx="0" cy="638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Line 148"/>
          <p:cNvSpPr>
            <a:spLocks noChangeShapeType="1"/>
          </p:cNvSpPr>
          <p:nvPr/>
        </p:nvSpPr>
        <p:spPr bwMode="auto">
          <a:xfrm>
            <a:off x="7839075" y="5351462"/>
            <a:ext cx="0" cy="638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Line 149"/>
          <p:cNvSpPr>
            <a:spLocks noChangeShapeType="1"/>
          </p:cNvSpPr>
          <p:nvPr/>
        </p:nvSpPr>
        <p:spPr bwMode="auto">
          <a:xfrm flipH="1">
            <a:off x="7294563" y="5445125"/>
            <a:ext cx="6381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Line 150"/>
          <p:cNvSpPr>
            <a:spLocks noChangeShapeType="1"/>
          </p:cNvSpPr>
          <p:nvPr/>
        </p:nvSpPr>
        <p:spPr bwMode="auto">
          <a:xfrm>
            <a:off x="7388225" y="5351462"/>
            <a:ext cx="0" cy="638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Line 151"/>
          <p:cNvSpPr>
            <a:spLocks noChangeShapeType="1"/>
          </p:cNvSpPr>
          <p:nvPr/>
        </p:nvSpPr>
        <p:spPr bwMode="auto">
          <a:xfrm flipH="1">
            <a:off x="7294563" y="5895975"/>
            <a:ext cx="6381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Line 152"/>
          <p:cNvSpPr>
            <a:spLocks noChangeShapeType="1"/>
          </p:cNvSpPr>
          <p:nvPr/>
        </p:nvSpPr>
        <p:spPr bwMode="auto">
          <a:xfrm flipH="1">
            <a:off x="4425950" y="5351462"/>
            <a:ext cx="28686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Line 153"/>
          <p:cNvSpPr>
            <a:spLocks noChangeShapeType="1"/>
          </p:cNvSpPr>
          <p:nvPr/>
        </p:nvSpPr>
        <p:spPr bwMode="auto">
          <a:xfrm flipH="1">
            <a:off x="4425950" y="5445125"/>
            <a:ext cx="28686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Line 154"/>
          <p:cNvSpPr>
            <a:spLocks noChangeShapeType="1"/>
          </p:cNvSpPr>
          <p:nvPr/>
        </p:nvSpPr>
        <p:spPr bwMode="auto">
          <a:xfrm flipH="1">
            <a:off x="4425950" y="5670550"/>
            <a:ext cx="28686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155"/>
          <p:cNvSpPr>
            <a:spLocks noChangeShapeType="1"/>
          </p:cNvSpPr>
          <p:nvPr/>
        </p:nvSpPr>
        <p:spPr bwMode="auto">
          <a:xfrm flipH="1">
            <a:off x="4425950" y="5895975"/>
            <a:ext cx="28686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Line 156"/>
          <p:cNvSpPr>
            <a:spLocks noChangeShapeType="1"/>
          </p:cNvSpPr>
          <p:nvPr/>
        </p:nvSpPr>
        <p:spPr bwMode="auto">
          <a:xfrm flipH="1">
            <a:off x="4425950" y="5989637"/>
            <a:ext cx="28686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Line 157"/>
          <p:cNvSpPr>
            <a:spLocks noChangeShapeType="1"/>
          </p:cNvSpPr>
          <p:nvPr/>
        </p:nvSpPr>
        <p:spPr bwMode="auto">
          <a:xfrm flipH="1" flipV="1">
            <a:off x="2022475" y="4073525"/>
            <a:ext cx="2403475" cy="1277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Line 158"/>
          <p:cNvSpPr>
            <a:spLocks noChangeShapeType="1"/>
          </p:cNvSpPr>
          <p:nvPr/>
        </p:nvSpPr>
        <p:spPr bwMode="auto">
          <a:xfrm>
            <a:off x="2022475" y="4073525"/>
            <a:ext cx="2403475" cy="13716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Line 159"/>
          <p:cNvSpPr>
            <a:spLocks noChangeShapeType="1"/>
          </p:cNvSpPr>
          <p:nvPr/>
        </p:nvSpPr>
        <p:spPr bwMode="auto">
          <a:xfrm flipH="1" flipV="1">
            <a:off x="2022475" y="4073525"/>
            <a:ext cx="2403475" cy="18224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Line 160"/>
          <p:cNvSpPr>
            <a:spLocks noChangeShapeType="1"/>
          </p:cNvSpPr>
          <p:nvPr/>
        </p:nvSpPr>
        <p:spPr bwMode="auto">
          <a:xfrm>
            <a:off x="2022475" y="4073525"/>
            <a:ext cx="2403475" cy="1916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Freeform 162"/>
          <p:cNvSpPr>
            <a:spLocks/>
          </p:cNvSpPr>
          <p:nvPr/>
        </p:nvSpPr>
        <p:spPr bwMode="auto">
          <a:xfrm>
            <a:off x="3959225" y="333375"/>
            <a:ext cx="593725" cy="479425"/>
          </a:xfrm>
          <a:custGeom>
            <a:avLst/>
            <a:gdLst>
              <a:gd name="T0" fmla="*/ 695 w 748"/>
              <a:gd name="T1" fmla="*/ 602 h 602"/>
              <a:gd name="T2" fmla="*/ 711 w 748"/>
              <a:gd name="T3" fmla="*/ 573 h 602"/>
              <a:gd name="T4" fmla="*/ 723 w 748"/>
              <a:gd name="T5" fmla="*/ 541 h 602"/>
              <a:gd name="T6" fmla="*/ 733 w 748"/>
              <a:gd name="T7" fmla="*/ 509 h 602"/>
              <a:gd name="T8" fmla="*/ 741 w 748"/>
              <a:gd name="T9" fmla="*/ 476 h 602"/>
              <a:gd name="T10" fmla="*/ 746 w 748"/>
              <a:gd name="T11" fmla="*/ 442 h 602"/>
              <a:gd name="T12" fmla="*/ 748 w 748"/>
              <a:gd name="T13" fmla="*/ 408 h 602"/>
              <a:gd name="T14" fmla="*/ 747 w 748"/>
              <a:gd name="T15" fmla="*/ 373 h 602"/>
              <a:gd name="T16" fmla="*/ 744 w 748"/>
              <a:gd name="T17" fmla="*/ 339 h 602"/>
              <a:gd name="T18" fmla="*/ 737 w 748"/>
              <a:gd name="T19" fmla="*/ 306 h 602"/>
              <a:gd name="T20" fmla="*/ 728 w 748"/>
              <a:gd name="T21" fmla="*/ 273 h 602"/>
              <a:gd name="T22" fmla="*/ 715 w 748"/>
              <a:gd name="T23" fmla="*/ 241 h 602"/>
              <a:gd name="T24" fmla="*/ 700 w 748"/>
              <a:gd name="T25" fmla="*/ 211 h 602"/>
              <a:gd name="T26" fmla="*/ 682 w 748"/>
              <a:gd name="T27" fmla="*/ 181 h 602"/>
              <a:gd name="T28" fmla="*/ 663 w 748"/>
              <a:gd name="T29" fmla="*/ 154 h 602"/>
              <a:gd name="T30" fmla="*/ 641 w 748"/>
              <a:gd name="T31" fmla="*/ 127 h 602"/>
              <a:gd name="T32" fmla="*/ 616 w 748"/>
              <a:gd name="T33" fmla="*/ 104 h 602"/>
              <a:gd name="T34" fmla="*/ 590 w 748"/>
              <a:gd name="T35" fmla="*/ 82 h 602"/>
              <a:gd name="T36" fmla="*/ 563 w 748"/>
              <a:gd name="T37" fmla="*/ 63 h 602"/>
              <a:gd name="T38" fmla="*/ 533 w 748"/>
              <a:gd name="T39" fmla="*/ 45 h 602"/>
              <a:gd name="T40" fmla="*/ 502 w 748"/>
              <a:gd name="T41" fmla="*/ 31 h 602"/>
              <a:gd name="T42" fmla="*/ 470 w 748"/>
              <a:gd name="T43" fmla="*/ 19 h 602"/>
              <a:gd name="T44" fmla="*/ 437 w 748"/>
              <a:gd name="T45" fmla="*/ 10 h 602"/>
              <a:gd name="T46" fmla="*/ 404 w 748"/>
              <a:gd name="T47" fmla="*/ 4 h 602"/>
              <a:gd name="T48" fmla="*/ 370 w 748"/>
              <a:gd name="T49" fmla="*/ 1 h 602"/>
              <a:gd name="T50" fmla="*/ 336 w 748"/>
              <a:gd name="T51" fmla="*/ 0 h 602"/>
              <a:gd name="T52" fmla="*/ 302 w 748"/>
              <a:gd name="T53" fmla="*/ 2 h 602"/>
              <a:gd name="T54" fmla="*/ 269 w 748"/>
              <a:gd name="T55" fmla="*/ 8 h 602"/>
              <a:gd name="T56" fmla="*/ 236 w 748"/>
              <a:gd name="T57" fmla="*/ 16 h 602"/>
              <a:gd name="T58" fmla="*/ 203 w 748"/>
              <a:gd name="T59" fmla="*/ 27 h 602"/>
              <a:gd name="T60" fmla="*/ 172 w 748"/>
              <a:gd name="T61" fmla="*/ 41 h 602"/>
              <a:gd name="T62" fmla="*/ 142 w 748"/>
              <a:gd name="T63" fmla="*/ 57 h 602"/>
              <a:gd name="T64" fmla="*/ 114 w 748"/>
              <a:gd name="T65" fmla="*/ 75 h 602"/>
              <a:gd name="T66" fmla="*/ 87 w 748"/>
              <a:gd name="T67" fmla="*/ 97 h 602"/>
              <a:gd name="T68" fmla="*/ 62 w 748"/>
              <a:gd name="T69" fmla="*/ 119 h 602"/>
              <a:gd name="T70" fmla="*/ 39 w 748"/>
              <a:gd name="T71" fmla="*/ 145 h 602"/>
              <a:gd name="T72" fmla="*/ 18 w 748"/>
              <a:gd name="T73" fmla="*/ 172 h 602"/>
              <a:gd name="T74" fmla="*/ 0 w 748"/>
              <a:gd name="T75" fmla="*/ 20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602">
                <a:moveTo>
                  <a:pt x="695" y="602"/>
                </a:moveTo>
                <a:lnTo>
                  <a:pt x="711" y="573"/>
                </a:lnTo>
                <a:lnTo>
                  <a:pt x="723" y="541"/>
                </a:lnTo>
                <a:lnTo>
                  <a:pt x="733" y="509"/>
                </a:lnTo>
                <a:lnTo>
                  <a:pt x="741" y="476"/>
                </a:lnTo>
                <a:lnTo>
                  <a:pt x="746" y="442"/>
                </a:lnTo>
                <a:lnTo>
                  <a:pt x="748" y="408"/>
                </a:lnTo>
                <a:lnTo>
                  <a:pt x="747" y="373"/>
                </a:lnTo>
                <a:lnTo>
                  <a:pt x="744" y="339"/>
                </a:lnTo>
                <a:lnTo>
                  <a:pt x="737" y="306"/>
                </a:lnTo>
                <a:lnTo>
                  <a:pt x="728" y="273"/>
                </a:lnTo>
                <a:lnTo>
                  <a:pt x="715" y="241"/>
                </a:lnTo>
                <a:lnTo>
                  <a:pt x="700" y="211"/>
                </a:lnTo>
                <a:lnTo>
                  <a:pt x="682" y="181"/>
                </a:lnTo>
                <a:lnTo>
                  <a:pt x="663" y="154"/>
                </a:lnTo>
                <a:lnTo>
                  <a:pt x="641" y="127"/>
                </a:lnTo>
                <a:lnTo>
                  <a:pt x="616" y="104"/>
                </a:lnTo>
                <a:lnTo>
                  <a:pt x="590" y="82"/>
                </a:lnTo>
                <a:lnTo>
                  <a:pt x="563" y="63"/>
                </a:lnTo>
                <a:lnTo>
                  <a:pt x="533" y="45"/>
                </a:lnTo>
                <a:lnTo>
                  <a:pt x="502" y="31"/>
                </a:lnTo>
                <a:lnTo>
                  <a:pt x="470" y="19"/>
                </a:lnTo>
                <a:lnTo>
                  <a:pt x="437" y="10"/>
                </a:lnTo>
                <a:lnTo>
                  <a:pt x="404" y="4"/>
                </a:lnTo>
                <a:lnTo>
                  <a:pt x="370" y="1"/>
                </a:lnTo>
                <a:lnTo>
                  <a:pt x="336" y="0"/>
                </a:lnTo>
                <a:lnTo>
                  <a:pt x="302" y="2"/>
                </a:lnTo>
                <a:lnTo>
                  <a:pt x="269" y="8"/>
                </a:lnTo>
                <a:lnTo>
                  <a:pt x="236" y="16"/>
                </a:lnTo>
                <a:lnTo>
                  <a:pt x="203" y="27"/>
                </a:lnTo>
                <a:lnTo>
                  <a:pt x="172" y="41"/>
                </a:lnTo>
                <a:lnTo>
                  <a:pt x="142" y="57"/>
                </a:lnTo>
                <a:lnTo>
                  <a:pt x="114" y="75"/>
                </a:lnTo>
                <a:lnTo>
                  <a:pt x="87" y="97"/>
                </a:lnTo>
                <a:lnTo>
                  <a:pt x="62" y="119"/>
                </a:lnTo>
                <a:lnTo>
                  <a:pt x="39" y="145"/>
                </a:lnTo>
                <a:lnTo>
                  <a:pt x="18" y="172"/>
                </a:lnTo>
                <a:lnTo>
                  <a:pt x="0" y="20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163"/>
          <p:cNvSpPr>
            <a:spLocks noChangeShapeType="1"/>
          </p:cNvSpPr>
          <p:nvPr/>
        </p:nvSpPr>
        <p:spPr bwMode="auto">
          <a:xfrm flipV="1">
            <a:off x="4235450" y="376237"/>
            <a:ext cx="158750" cy="2762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164"/>
          <p:cNvSpPr>
            <a:spLocks noChangeShapeType="1"/>
          </p:cNvSpPr>
          <p:nvPr/>
        </p:nvSpPr>
        <p:spPr bwMode="auto">
          <a:xfrm flipH="1" flipV="1">
            <a:off x="4152900" y="344487"/>
            <a:ext cx="82550" cy="307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165"/>
          <p:cNvSpPr>
            <a:spLocks noChangeShapeType="1"/>
          </p:cNvSpPr>
          <p:nvPr/>
        </p:nvSpPr>
        <p:spPr bwMode="auto">
          <a:xfrm flipV="1">
            <a:off x="4235450" y="569912"/>
            <a:ext cx="307975" cy="825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166"/>
          <p:cNvSpPr>
            <a:spLocks noChangeShapeType="1"/>
          </p:cNvSpPr>
          <p:nvPr/>
        </p:nvSpPr>
        <p:spPr bwMode="auto">
          <a:xfrm flipH="1">
            <a:off x="3402013" y="344487"/>
            <a:ext cx="750888" cy="1301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Line 167"/>
          <p:cNvSpPr>
            <a:spLocks noChangeShapeType="1"/>
          </p:cNvSpPr>
          <p:nvPr/>
        </p:nvSpPr>
        <p:spPr bwMode="auto">
          <a:xfrm flipH="1">
            <a:off x="3792538" y="569912"/>
            <a:ext cx="750888" cy="1301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168"/>
          <p:cNvSpPr>
            <a:spLocks noChangeShapeType="1"/>
          </p:cNvSpPr>
          <p:nvPr/>
        </p:nvSpPr>
        <p:spPr bwMode="auto">
          <a:xfrm>
            <a:off x="3873500" y="1919287"/>
            <a:ext cx="941388" cy="1951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Line 169"/>
          <p:cNvSpPr>
            <a:spLocks noChangeShapeType="1"/>
          </p:cNvSpPr>
          <p:nvPr/>
        </p:nvSpPr>
        <p:spPr bwMode="auto">
          <a:xfrm flipH="1" flipV="1">
            <a:off x="3321050" y="1598612"/>
            <a:ext cx="1493838" cy="2271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Line 170"/>
          <p:cNvSpPr>
            <a:spLocks noChangeShapeType="1"/>
          </p:cNvSpPr>
          <p:nvPr/>
        </p:nvSpPr>
        <p:spPr bwMode="auto">
          <a:xfrm>
            <a:off x="4027488" y="2238375"/>
            <a:ext cx="0" cy="31670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Line 171"/>
          <p:cNvSpPr>
            <a:spLocks noChangeShapeType="1"/>
          </p:cNvSpPr>
          <p:nvPr/>
        </p:nvSpPr>
        <p:spPr bwMode="auto">
          <a:xfrm>
            <a:off x="3741738" y="2238375"/>
            <a:ext cx="0" cy="2978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Line 172"/>
          <p:cNvSpPr>
            <a:spLocks noChangeShapeType="1"/>
          </p:cNvSpPr>
          <p:nvPr/>
        </p:nvSpPr>
        <p:spPr bwMode="auto">
          <a:xfrm>
            <a:off x="3792538" y="1871662"/>
            <a:ext cx="1022350" cy="19986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Line 173"/>
          <p:cNvSpPr>
            <a:spLocks noChangeShapeType="1"/>
          </p:cNvSpPr>
          <p:nvPr/>
        </p:nvSpPr>
        <p:spPr bwMode="auto">
          <a:xfrm flipH="1" flipV="1">
            <a:off x="3402013" y="1646237"/>
            <a:ext cx="1412875" cy="2224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Line 174"/>
          <p:cNvSpPr>
            <a:spLocks noChangeShapeType="1"/>
          </p:cNvSpPr>
          <p:nvPr/>
        </p:nvSpPr>
        <p:spPr bwMode="auto">
          <a:xfrm>
            <a:off x="3979863" y="2238375"/>
            <a:ext cx="0" cy="3319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Line 175"/>
          <p:cNvSpPr>
            <a:spLocks noChangeShapeType="1"/>
          </p:cNvSpPr>
          <p:nvPr/>
        </p:nvSpPr>
        <p:spPr bwMode="auto">
          <a:xfrm>
            <a:off x="3778250" y="2238375"/>
            <a:ext cx="0" cy="31670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Line 176"/>
          <p:cNvSpPr>
            <a:spLocks noChangeShapeType="1"/>
          </p:cNvSpPr>
          <p:nvPr/>
        </p:nvSpPr>
        <p:spPr bwMode="auto">
          <a:xfrm>
            <a:off x="3873500" y="4811712"/>
            <a:ext cx="0" cy="738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Line 177"/>
          <p:cNvSpPr>
            <a:spLocks noChangeShapeType="1"/>
          </p:cNvSpPr>
          <p:nvPr/>
        </p:nvSpPr>
        <p:spPr bwMode="auto">
          <a:xfrm>
            <a:off x="3873500" y="4811712"/>
            <a:ext cx="552450" cy="858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178"/>
          <p:cNvSpPr>
            <a:spLocks noChangeShapeType="1"/>
          </p:cNvSpPr>
          <p:nvPr/>
        </p:nvSpPr>
        <p:spPr bwMode="auto">
          <a:xfrm flipV="1">
            <a:off x="3873500" y="4556125"/>
            <a:ext cx="647700" cy="2555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Line 179"/>
          <p:cNvSpPr>
            <a:spLocks noChangeShapeType="1"/>
          </p:cNvSpPr>
          <p:nvPr/>
        </p:nvSpPr>
        <p:spPr bwMode="auto">
          <a:xfrm flipH="1" flipV="1">
            <a:off x="4197350" y="4494212"/>
            <a:ext cx="323850" cy="61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Line 180"/>
          <p:cNvSpPr>
            <a:spLocks noChangeShapeType="1"/>
          </p:cNvSpPr>
          <p:nvPr/>
        </p:nvSpPr>
        <p:spPr bwMode="auto">
          <a:xfrm flipH="1">
            <a:off x="3530600" y="4494212"/>
            <a:ext cx="666750" cy="1809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Freeform 181"/>
          <p:cNvSpPr>
            <a:spLocks/>
          </p:cNvSpPr>
          <p:nvPr/>
        </p:nvSpPr>
        <p:spPr bwMode="auto">
          <a:xfrm>
            <a:off x="3740150" y="5054600"/>
            <a:ext cx="287338" cy="504825"/>
          </a:xfrm>
          <a:custGeom>
            <a:avLst/>
            <a:gdLst>
              <a:gd name="T0" fmla="*/ 47 w 362"/>
              <a:gd name="T1" fmla="*/ 442 h 637"/>
              <a:gd name="T2" fmla="*/ 66 w 362"/>
              <a:gd name="T3" fmla="*/ 493 h 637"/>
              <a:gd name="T4" fmla="*/ 86 w 362"/>
              <a:gd name="T5" fmla="*/ 541 h 637"/>
              <a:gd name="T6" fmla="*/ 100 w 362"/>
              <a:gd name="T7" fmla="*/ 563 h 637"/>
              <a:gd name="T8" fmla="*/ 113 w 362"/>
              <a:gd name="T9" fmla="*/ 583 h 637"/>
              <a:gd name="T10" fmla="*/ 129 w 362"/>
              <a:gd name="T11" fmla="*/ 600 h 637"/>
              <a:gd name="T12" fmla="*/ 149 w 362"/>
              <a:gd name="T13" fmla="*/ 615 h 637"/>
              <a:gd name="T14" fmla="*/ 170 w 362"/>
              <a:gd name="T15" fmla="*/ 625 h 637"/>
              <a:gd name="T16" fmla="*/ 194 w 362"/>
              <a:gd name="T17" fmla="*/ 633 h 637"/>
              <a:gd name="T18" fmla="*/ 220 w 362"/>
              <a:gd name="T19" fmla="*/ 637 h 637"/>
              <a:gd name="T20" fmla="*/ 246 w 362"/>
              <a:gd name="T21" fmla="*/ 637 h 637"/>
              <a:gd name="T22" fmla="*/ 271 w 362"/>
              <a:gd name="T23" fmla="*/ 631 h 637"/>
              <a:gd name="T24" fmla="*/ 292 w 362"/>
              <a:gd name="T25" fmla="*/ 622 h 637"/>
              <a:gd name="T26" fmla="*/ 310 w 362"/>
              <a:gd name="T27" fmla="*/ 607 h 637"/>
              <a:gd name="T28" fmla="*/ 325 w 362"/>
              <a:gd name="T29" fmla="*/ 589 h 637"/>
              <a:gd name="T30" fmla="*/ 338 w 362"/>
              <a:gd name="T31" fmla="*/ 567 h 637"/>
              <a:gd name="T32" fmla="*/ 347 w 362"/>
              <a:gd name="T33" fmla="*/ 542 h 637"/>
              <a:gd name="T34" fmla="*/ 353 w 362"/>
              <a:gd name="T35" fmla="*/ 516 h 637"/>
              <a:gd name="T36" fmla="*/ 357 w 362"/>
              <a:gd name="T37" fmla="*/ 490 h 637"/>
              <a:gd name="T38" fmla="*/ 362 w 362"/>
              <a:gd name="T39" fmla="*/ 435 h 637"/>
              <a:gd name="T40" fmla="*/ 359 w 362"/>
              <a:gd name="T41" fmla="*/ 384 h 637"/>
              <a:gd name="T42" fmla="*/ 353 w 362"/>
              <a:gd name="T43" fmla="*/ 336 h 637"/>
              <a:gd name="T44" fmla="*/ 342 w 362"/>
              <a:gd name="T45" fmla="*/ 290 h 637"/>
              <a:gd name="T46" fmla="*/ 329 w 362"/>
              <a:gd name="T47" fmla="*/ 243 h 637"/>
              <a:gd name="T48" fmla="*/ 310 w 362"/>
              <a:gd name="T49" fmla="*/ 196 h 637"/>
              <a:gd name="T50" fmla="*/ 291 w 362"/>
              <a:gd name="T51" fmla="*/ 147 h 637"/>
              <a:gd name="T52" fmla="*/ 267 w 362"/>
              <a:gd name="T53" fmla="*/ 99 h 637"/>
              <a:gd name="T54" fmla="*/ 255 w 362"/>
              <a:gd name="T55" fmla="*/ 77 h 637"/>
              <a:gd name="T56" fmla="*/ 239 w 362"/>
              <a:gd name="T57" fmla="*/ 56 h 637"/>
              <a:gd name="T58" fmla="*/ 223 w 362"/>
              <a:gd name="T59" fmla="*/ 38 h 637"/>
              <a:gd name="T60" fmla="*/ 205 w 362"/>
              <a:gd name="T61" fmla="*/ 22 h 637"/>
              <a:gd name="T62" fmla="*/ 183 w 362"/>
              <a:gd name="T63" fmla="*/ 11 h 637"/>
              <a:gd name="T64" fmla="*/ 160 w 362"/>
              <a:gd name="T65" fmla="*/ 4 h 637"/>
              <a:gd name="T66" fmla="*/ 135 w 362"/>
              <a:gd name="T67" fmla="*/ 0 h 637"/>
              <a:gd name="T68" fmla="*/ 109 w 362"/>
              <a:gd name="T69" fmla="*/ 1 h 637"/>
              <a:gd name="T70" fmla="*/ 84 w 362"/>
              <a:gd name="T71" fmla="*/ 8 h 637"/>
              <a:gd name="T72" fmla="*/ 61 w 362"/>
              <a:gd name="T73" fmla="*/ 17 h 637"/>
              <a:gd name="T74" fmla="*/ 42 w 362"/>
              <a:gd name="T75" fmla="*/ 32 h 637"/>
              <a:gd name="T76" fmla="*/ 26 w 362"/>
              <a:gd name="T77" fmla="*/ 50 h 637"/>
              <a:gd name="T78" fmla="*/ 14 w 362"/>
              <a:gd name="T79" fmla="*/ 71 h 637"/>
              <a:gd name="T80" fmla="*/ 8 w 362"/>
              <a:gd name="T81" fmla="*/ 95 h 637"/>
              <a:gd name="T82" fmla="*/ 2 w 362"/>
              <a:gd name="T83" fmla="*/ 120 h 637"/>
              <a:gd name="T84" fmla="*/ 0 w 362"/>
              <a:gd name="T85" fmla="*/ 146 h 637"/>
              <a:gd name="T86" fmla="*/ 1 w 362"/>
              <a:gd name="T87" fmla="*/ 201 h 637"/>
              <a:gd name="T88" fmla="*/ 5 w 362"/>
              <a:gd name="T89" fmla="*/ 253 h 637"/>
              <a:gd name="T90" fmla="*/ 13 w 362"/>
              <a:gd name="T91" fmla="*/ 303 h 637"/>
              <a:gd name="T92" fmla="*/ 24 w 362"/>
              <a:gd name="T93" fmla="*/ 350 h 637"/>
              <a:gd name="T94" fmla="*/ 47 w 362"/>
              <a:gd name="T95" fmla="*/ 442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637">
                <a:moveTo>
                  <a:pt x="47" y="442"/>
                </a:moveTo>
                <a:lnTo>
                  <a:pt x="66" y="493"/>
                </a:lnTo>
                <a:lnTo>
                  <a:pt x="86" y="541"/>
                </a:lnTo>
                <a:lnTo>
                  <a:pt x="100" y="563"/>
                </a:lnTo>
                <a:lnTo>
                  <a:pt x="113" y="583"/>
                </a:lnTo>
                <a:lnTo>
                  <a:pt x="129" y="600"/>
                </a:lnTo>
                <a:lnTo>
                  <a:pt x="149" y="615"/>
                </a:lnTo>
                <a:lnTo>
                  <a:pt x="170" y="625"/>
                </a:lnTo>
                <a:lnTo>
                  <a:pt x="194" y="633"/>
                </a:lnTo>
                <a:lnTo>
                  <a:pt x="220" y="637"/>
                </a:lnTo>
                <a:lnTo>
                  <a:pt x="246" y="637"/>
                </a:lnTo>
                <a:lnTo>
                  <a:pt x="271" y="631"/>
                </a:lnTo>
                <a:lnTo>
                  <a:pt x="292" y="622"/>
                </a:lnTo>
                <a:lnTo>
                  <a:pt x="310" y="607"/>
                </a:lnTo>
                <a:lnTo>
                  <a:pt x="325" y="589"/>
                </a:lnTo>
                <a:lnTo>
                  <a:pt x="338" y="567"/>
                </a:lnTo>
                <a:lnTo>
                  <a:pt x="347" y="542"/>
                </a:lnTo>
                <a:lnTo>
                  <a:pt x="353" y="516"/>
                </a:lnTo>
                <a:lnTo>
                  <a:pt x="357" y="490"/>
                </a:lnTo>
                <a:lnTo>
                  <a:pt x="362" y="435"/>
                </a:lnTo>
                <a:lnTo>
                  <a:pt x="359" y="384"/>
                </a:lnTo>
                <a:lnTo>
                  <a:pt x="353" y="336"/>
                </a:lnTo>
                <a:lnTo>
                  <a:pt x="342" y="290"/>
                </a:lnTo>
                <a:lnTo>
                  <a:pt x="329" y="243"/>
                </a:lnTo>
                <a:lnTo>
                  <a:pt x="310" y="196"/>
                </a:lnTo>
                <a:lnTo>
                  <a:pt x="291" y="147"/>
                </a:lnTo>
                <a:lnTo>
                  <a:pt x="267" y="99"/>
                </a:lnTo>
                <a:lnTo>
                  <a:pt x="255" y="77"/>
                </a:lnTo>
                <a:lnTo>
                  <a:pt x="239" y="56"/>
                </a:lnTo>
                <a:lnTo>
                  <a:pt x="223" y="38"/>
                </a:lnTo>
                <a:lnTo>
                  <a:pt x="205" y="22"/>
                </a:lnTo>
                <a:lnTo>
                  <a:pt x="183" y="11"/>
                </a:lnTo>
                <a:lnTo>
                  <a:pt x="160" y="4"/>
                </a:lnTo>
                <a:lnTo>
                  <a:pt x="135" y="0"/>
                </a:lnTo>
                <a:lnTo>
                  <a:pt x="109" y="1"/>
                </a:lnTo>
                <a:lnTo>
                  <a:pt x="84" y="8"/>
                </a:lnTo>
                <a:lnTo>
                  <a:pt x="61" y="17"/>
                </a:lnTo>
                <a:lnTo>
                  <a:pt x="42" y="32"/>
                </a:lnTo>
                <a:lnTo>
                  <a:pt x="26" y="50"/>
                </a:lnTo>
                <a:lnTo>
                  <a:pt x="14" y="71"/>
                </a:lnTo>
                <a:lnTo>
                  <a:pt x="8" y="95"/>
                </a:lnTo>
                <a:lnTo>
                  <a:pt x="2" y="120"/>
                </a:lnTo>
                <a:lnTo>
                  <a:pt x="0" y="146"/>
                </a:lnTo>
                <a:lnTo>
                  <a:pt x="1" y="201"/>
                </a:lnTo>
                <a:lnTo>
                  <a:pt x="5" y="253"/>
                </a:lnTo>
                <a:lnTo>
                  <a:pt x="13" y="303"/>
                </a:lnTo>
                <a:lnTo>
                  <a:pt x="24" y="350"/>
                </a:lnTo>
                <a:lnTo>
                  <a:pt x="47" y="442"/>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TextBox 183"/>
          <p:cNvSpPr txBox="1"/>
          <p:nvPr/>
        </p:nvSpPr>
        <p:spPr>
          <a:xfrm>
            <a:off x="8206607" y="2096593"/>
            <a:ext cx="538342" cy="369332"/>
          </a:xfrm>
          <a:prstGeom prst="rect">
            <a:avLst/>
          </a:prstGeom>
          <a:noFill/>
        </p:spPr>
        <p:txBody>
          <a:bodyPr wrap="square" rtlCol="0">
            <a:spAutoFit/>
          </a:bodyPr>
          <a:lstStyle/>
          <a:p>
            <a:pPr algn="ctr"/>
            <a:r>
              <a:rPr lang="en-US" dirty="0"/>
              <a:t>PP</a:t>
            </a:r>
          </a:p>
        </p:txBody>
      </p:sp>
      <p:sp>
        <p:nvSpPr>
          <p:cNvPr id="186" name="TextBox 185"/>
          <p:cNvSpPr txBox="1"/>
          <p:nvPr/>
        </p:nvSpPr>
        <p:spPr>
          <a:xfrm>
            <a:off x="4542921" y="3760273"/>
            <a:ext cx="538342" cy="369332"/>
          </a:xfrm>
          <a:prstGeom prst="rect">
            <a:avLst/>
          </a:prstGeom>
          <a:noFill/>
        </p:spPr>
        <p:txBody>
          <a:bodyPr wrap="square" rtlCol="0">
            <a:spAutoFit/>
          </a:bodyPr>
          <a:lstStyle/>
          <a:p>
            <a:pPr algn="ctr"/>
            <a:r>
              <a:rPr lang="en-US" dirty="0"/>
              <a:t>SP</a:t>
            </a:r>
          </a:p>
        </p:txBody>
      </p:sp>
      <p:sp>
        <p:nvSpPr>
          <p:cNvPr id="187" name="TextBox 186"/>
          <p:cNvSpPr txBox="1"/>
          <p:nvPr/>
        </p:nvSpPr>
        <p:spPr>
          <a:xfrm>
            <a:off x="8653048" y="3869894"/>
            <a:ext cx="538342" cy="369332"/>
          </a:xfrm>
          <a:prstGeom prst="rect">
            <a:avLst/>
          </a:prstGeom>
          <a:noFill/>
        </p:spPr>
        <p:txBody>
          <a:bodyPr wrap="square" rtlCol="0">
            <a:spAutoFit/>
          </a:bodyPr>
          <a:lstStyle/>
          <a:p>
            <a:pPr algn="ctr"/>
            <a:r>
              <a:rPr lang="en-US" dirty="0"/>
              <a:t>HL</a:t>
            </a:r>
          </a:p>
        </p:txBody>
      </p:sp>
      <p:sp>
        <p:nvSpPr>
          <p:cNvPr id="188" name="TextBox 187"/>
          <p:cNvSpPr txBox="1"/>
          <p:nvPr/>
        </p:nvSpPr>
        <p:spPr>
          <a:xfrm>
            <a:off x="9525000" y="6124059"/>
            <a:ext cx="538342" cy="369332"/>
          </a:xfrm>
          <a:prstGeom prst="rect">
            <a:avLst/>
          </a:prstGeom>
          <a:noFill/>
        </p:spPr>
        <p:txBody>
          <a:bodyPr wrap="square" rtlCol="0">
            <a:spAutoFit/>
          </a:bodyPr>
          <a:lstStyle/>
          <a:p>
            <a:pPr algn="ctr"/>
            <a:r>
              <a:rPr lang="en-US" dirty="0"/>
              <a:t>GL</a:t>
            </a:r>
          </a:p>
        </p:txBody>
      </p:sp>
      <p:sp>
        <p:nvSpPr>
          <p:cNvPr id="189" name="TextBox 188"/>
          <p:cNvSpPr txBox="1"/>
          <p:nvPr/>
        </p:nvSpPr>
        <p:spPr>
          <a:xfrm>
            <a:off x="1696334" y="1869042"/>
            <a:ext cx="734680" cy="369332"/>
          </a:xfrm>
          <a:prstGeom prst="rect">
            <a:avLst/>
          </a:prstGeom>
          <a:noFill/>
        </p:spPr>
        <p:txBody>
          <a:bodyPr wrap="square" rtlCol="0">
            <a:spAutoFit/>
          </a:bodyPr>
          <a:lstStyle/>
          <a:p>
            <a:pPr algn="ctr"/>
            <a:r>
              <a:rPr lang="en-US" dirty="0"/>
              <a:t>VP1</a:t>
            </a:r>
          </a:p>
        </p:txBody>
      </p:sp>
      <p:sp>
        <p:nvSpPr>
          <p:cNvPr id="190" name="TextBox 189"/>
          <p:cNvSpPr txBox="1"/>
          <p:nvPr/>
        </p:nvSpPr>
        <p:spPr>
          <a:xfrm>
            <a:off x="5441950" y="1866980"/>
            <a:ext cx="734680" cy="369332"/>
          </a:xfrm>
          <a:prstGeom prst="rect">
            <a:avLst/>
          </a:prstGeom>
          <a:noFill/>
        </p:spPr>
        <p:txBody>
          <a:bodyPr wrap="square" rtlCol="0">
            <a:spAutoFit/>
          </a:bodyPr>
          <a:lstStyle/>
          <a:p>
            <a:pPr algn="ctr"/>
            <a:r>
              <a:rPr lang="en-US" dirty="0"/>
              <a:t>VP2</a:t>
            </a:r>
          </a:p>
        </p:txBody>
      </p:sp>
      <p:sp>
        <p:nvSpPr>
          <p:cNvPr id="191" name="TextBox 190"/>
          <p:cNvSpPr txBox="1"/>
          <p:nvPr/>
        </p:nvSpPr>
        <p:spPr>
          <a:xfrm>
            <a:off x="1397000" y="3668198"/>
            <a:ext cx="734680" cy="369332"/>
          </a:xfrm>
          <a:prstGeom prst="rect">
            <a:avLst/>
          </a:prstGeom>
          <a:noFill/>
        </p:spPr>
        <p:txBody>
          <a:bodyPr wrap="square" rtlCol="0">
            <a:spAutoFit/>
          </a:bodyPr>
          <a:lstStyle/>
          <a:p>
            <a:pPr algn="ctr"/>
            <a:r>
              <a:rPr lang="en-US" dirty="0"/>
              <a:t>VP1</a:t>
            </a:r>
          </a:p>
        </p:txBody>
      </p:sp>
      <p:sp>
        <p:nvSpPr>
          <p:cNvPr id="192" name="TextBox 191"/>
          <p:cNvSpPr txBox="1"/>
          <p:nvPr/>
        </p:nvSpPr>
        <p:spPr>
          <a:xfrm>
            <a:off x="5661984" y="3724002"/>
            <a:ext cx="734680" cy="369332"/>
          </a:xfrm>
          <a:prstGeom prst="rect">
            <a:avLst/>
          </a:prstGeom>
          <a:noFill/>
        </p:spPr>
        <p:txBody>
          <a:bodyPr wrap="square" rtlCol="0">
            <a:spAutoFit/>
          </a:bodyPr>
          <a:lstStyle/>
          <a:p>
            <a:pPr algn="ctr"/>
            <a:r>
              <a:rPr lang="en-US" dirty="0"/>
              <a:t>VP2</a:t>
            </a:r>
          </a:p>
        </p:txBody>
      </p:sp>
      <p:cxnSp>
        <p:nvCxnSpPr>
          <p:cNvPr id="194" name="Straight Connector 193"/>
          <p:cNvCxnSpPr>
            <a:endCxn id="147" idx="0"/>
          </p:cNvCxnSpPr>
          <p:nvPr/>
        </p:nvCxnSpPr>
        <p:spPr>
          <a:xfrm flipV="1">
            <a:off x="7613650" y="5351462"/>
            <a:ext cx="319088" cy="319088"/>
          </a:xfrm>
          <a:prstGeom prst="line">
            <a:avLst/>
          </a:prstGeom>
          <a:ln>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endCxn id="149" idx="0"/>
          </p:cNvCxnSpPr>
          <p:nvPr/>
        </p:nvCxnSpPr>
        <p:spPr>
          <a:xfrm flipH="1" flipV="1">
            <a:off x="7294563" y="5351462"/>
            <a:ext cx="319087" cy="319088"/>
          </a:xfrm>
          <a:prstGeom prst="line">
            <a:avLst/>
          </a:prstGeom>
          <a:ln>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7613650" y="5670550"/>
            <a:ext cx="317500" cy="319087"/>
          </a:xfrm>
          <a:prstGeom prst="line">
            <a:avLst/>
          </a:prstGeom>
          <a:ln>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endCxn id="148" idx="0"/>
          </p:cNvCxnSpPr>
          <p:nvPr/>
        </p:nvCxnSpPr>
        <p:spPr>
          <a:xfrm flipH="1">
            <a:off x="7294563" y="5670550"/>
            <a:ext cx="319087" cy="319087"/>
          </a:xfrm>
          <a:prstGeom prst="line">
            <a:avLst/>
          </a:prstGeom>
          <a:ln>
            <a:solidFill>
              <a:srgbClr val="25FC2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40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left)">
                                      <p:cBhvr>
                                        <p:cTn id="7" dur="1000"/>
                                        <p:tgtEl>
                                          <p:spTgt spid="104"/>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1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97"/>
                                        </p:tgtEl>
                                        <p:attrNameLst>
                                          <p:attrName>style.visibility</p:attrName>
                                        </p:attrNameLst>
                                      </p:cBhvr>
                                      <p:to>
                                        <p:strVal val="visible"/>
                                      </p:to>
                                    </p:set>
                                    <p:animEffect transition="in" filter="wipe(down)">
                                      <p:cBhvr>
                                        <p:cTn id="15" dur="1000"/>
                                        <p:tgtEl>
                                          <p:spTgt spid="97"/>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wipe(down)">
                                      <p:cBhvr>
                                        <p:cTn id="19" dur="1000"/>
                                        <p:tgtEl>
                                          <p:spTgt spid="98"/>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99"/>
                                        </p:tgtEl>
                                        <p:attrNameLst>
                                          <p:attrName>style.visibility</p:attrName>
                                        </p:attrNameLst>
                                      </p:cBhvr>
                                      <p:to>
                                        <p:strVal val="visible"/>
                                      </p:to>
                                    </p:set>
                                    <p:animEffect transition="in" filter="wipe(up)">
                                      <p:cBhvr>
                                        <p:cTn id="23" dur="1000"/>
                                        <p:tgtEl>
                                          <p:spTgt spid="99"/>
                                        </p:tgtEl>
                                      </p:cBhvr>
                                    </p:animEffect>
                                  </p:childTnLst>
                                </p:cTn>
                              </p:par>
                            </p:childTnLst>
                          </p:cTn>
                        </p:par>
                        <p:par>
                          <p:cTn id="24" fill="hold">
                            <p:stCondLst>
                              <p:cond delay="3000"/>
                            </p:stCondLst>
                            <p:childTnLst>
                              <p:par>
                                <p:cTn id="25" presetID="22" presetClass="entr" presetSubtype="1" fill="hold" grpId="0" nodeType="after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wipe(up)">
                                      <p:cBhvr>
                                        <p:cTn id="27" dur="1000"/>
                                        <p:tgtEl>
                                          <p:spTgt spid="100"/>
                                        </p:tgtEl>
                                      </p:cBhvr>
                                    </p:animEffect>
                                  </p:childTnLst>
                                </p:cTn>
                              </p:par>
                            </p:childTnLst>
                          </p:cTn>
                        </p:par>
                        <p:par>
                          <p:cTn id="28" fill="hold">
                            <p:stCondLst>
                              <p:cond delay="4000"/>
                            </p:stCondLst>
                            <p:childTnLst>
                              <p:par>
                                <p:cTn id="29" presetID="22" presetClass="entr" presetSubtype="4" fill="hold" grpId="0" nodeType="afterEffect">
                                  <p:stCondLst>
                                    <p:cond delay="0"/>
                                  </p:stCondLst>
                                  <p:childTnLst>
                                    <p:set>
                                      <p:cBhvr>
                                        <p:cTn id="30" dur="1" fill="hold">
                                          <p:stCondLst>
                                            <p:cond delay="0"/>
                                          </p:stCondLst>
                                        </p:cTn>
                                        <p:tgtEl>
                                          <p:spTgt spid="101"/>
                                        </p:tgtEl>
                                        <p:attrNameLst>
                                          <p:attrName>style.visibility</p:attrName>
                                        </p:attrNameLst>
                                      </p:cBhvr>
                                      <p:to>
                                        <p:strVal val="visible"/>
                                      </p:to>
                                    </p:set>
                                    <p:animEffect transition="in" filter="wipe(down)">
                                      <p:cBhvr>
                                        <p:cTn id="31" dur="1000"/>
                                        <p:tgtEl>
                                          <p:spTgt spid="101"/>
                                        </p:tgtEl>
                                      </p:cBhvr>
                                    </p:animEffect>
                                  </p:childTnLst>
                                </p:cTn>
                              </p:par>
                            </p:childTnLst>
                          </p:cTn>
                        </p:par>
                        <p:par>
                          <p:cTn id="32" fill="hold">
                            <p:stCondLst>
                              <p:cond delay="5000"/>
                            </p:stCondLst>
                            <p:childTnLst>
                              <p:par>
                                <p:cTn id="33" presetID="22" presetClass="entr" presetSubtype="4" fill="hold" grpId="0" nodeType="afterEffect">
                                  <p:stCondLst>
                                    <p:cond delay="0"/>
                                  </p:stCondLst>
                                  <p:childTnLst>
                                    <p:set>
                                      <p:cBhvr>
                                        <p:cTn id="34" dur="1" fill="hold">
                                          <p:stCondLst>
                                            <p:cond delay="0"/>
                                          </p:stCondLst>
                                        </p:cTn>
                                        <p:tgtEl>
                                          <p:spTgt spid="102"/>
                                        </p:tgtEl>
                                        <p:attrNameLst>
                                          <p:attrName>style.visibility</p:attrName>
                                        </p:attrNameLst>
                                      </p:cBhvr>
                                      <p:to>
                                        <p:strVal val="visible"/>
                                      </p:to>
                                    </p:set>
                                    <p:animEffect transition="in" filter="wipe(down)">
                                      <p:cBhvr>
                                        <p:cTn id="35" dur="1000"/>
                                        <p:tgtEl>
                                          <p:spTgt spid="102"/>
                                        </p:tgtEl>
                                      </p:cBhvr>
                                    </p:animEffect>
                                  </p:childTnLst>
                                </p:cTn>
                              </p:par>
                            </p:childTnLst>
                          </p:cTn>
                        </p:par>
                        <p:par>
                          <p:cTn id="36" fill="hold">
                            <p:stCondLst>
                              <p:cond delay="6000"/>
                            </p:stCondLst>
                            <p:childTnLst>
                              <p:par>
                                <p:cTn id="37" presetID="22" presetClass="entr" presetSubtype="4" fill="hold" grpId="0" nodeType="afterEffect">
                                  <p:stCondLst>
                                    <p:cond delay="0"/>
                                  </p:stCondLst>
                                  <p:childTnLst>
                                    <p:set>
                                      <p:cBhvr>
                                        <p:cTn id="38" dur="1" fill="hold">
                                          <p:stCondLst>
                                            <p:cond delay="0"/>
                                          </p:stCondLst>
                                        </p:cTn>
                                        <p:tgtEl>
                                          <p:spTgt spid="103"/>
                                        </p:tgtEl>
                                        <p:attrNameLst>
                                          <p:attrName>style.visibility</p:attrName>
                                        </p:attrNameLst>
                                      </p:cBhvr>
                                      <p:to>
                                        <p:strVal val="visible"/>
                                      </p:to>
                                    </p:set>
                                    <p:animEffect transition="in" filter="wipe(down)">
                                      <p:cBhvr>
                                        <p:cTn id="39" dur="1000"/>
                                        <p:tgtEl>
                                          <p:spTgt spid="10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05"/>
                                        </p:tgtEl>
                                        <p:attrNameLst>
                                          <p:attrName>style.visibility</p:attrName>
                                        </p:attrNameLst>
                                      </p:cBhvr>
                                      <p:to>
                                        <p:strVal val="visible"/>
                                      </p:to>
                                    </p:set>
                                    <p:animEffect transition="in" filter="wipe(left)">
                                      <p:cBhvr>
                                        <p:cTn id="44" dur="1000"/>
                                        <p:tgtEl>
                                          <p:spTgt spid="105"/>
                                        </p:tgtEl>
                                      </p:cBhvr>
                                    </p:animEffect>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18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11"/>
                                        </p:tgtEl>
                                        <p:attrNameLst>
                                          <p:attrName>style.visibility</p:attrName>
                                        </p:attrNameLst>
                                      </p:cBhvr>
                                      <p:to>
                                        <p:strVal val="visible"/>
                                      </p:to>
                                    </p:set>
                                    <p:animEffect transition="in" filter="wipe(down)">
                                      <p:cBhvr>
                                        <p:cTn id="52" dur="1000"/>
                                        <p:tgtEl>
                                          <p:spTgt spid="111"/>
                                        </p:tgtEl>
                                      </p:cBhvr>
                                    </p:animEffect>
                                  </p:childTnLst>
                                </p:cTn>
                              </p:par>
                            </p:childTnLst>
                          </p:cTn>
                        </p:par>
                        <p:par>
                          <p:cTn id="53" fill="hold">
                            <p:stCondLst>
                              <p:cond delay="1000"/>
                            </p:stCondLst>
                            <p:childTnLst>
                              <p:par>
                                <p:cTn id="54" presetID="22" presetClass="entr" presetSubtype="4" fill="hold" grpId="0" nodeType="afterEffect">
                                  <p:stCondLst>
                                    <p:cond delay="0"/>
                                  </p:stCondLst>
                                  <p:childTnLst>
                                    <p:set>
                                      <p:cBhvr>
                                        <p:cTn id="55" dur="1" fill="hold">
                                          <p:stCondLst>
                                            <p:cond delay="0"/>
                                          </p:stCondLst>
                                        </p:cTn>
                                        <p:tgtEl>
                                          <p:spTgt spid="112"/>
                                        </p:tgtEl>
                                        <p:attrNameLst>
                                          <p:attrName>style.visibility</p:attrName>
                                        </p:attrNameLst>
                                      </p:cBhvr>
                                      <p:to>
                                        <p:strVal val="visible"/>
                                      </p:to>
                                    </p:set>
                                    <p:animEffect transition="in" filter="wipe(down)">
                                      <p:cBhvr>
                                        <p:cTn id="56" dur="1000"/>
                                        <p:tgtEl>
                                          <p:spTgt spid="112"/>
                                        </p:tgtEl>
                                      </p:cBhvr>
                                    </p:animEffect>
                                  </p:childTnLst>
                                </p:cTn>
                              </p:par>
                            </p:childTnLst>
                          </p:cTn>
                        </p:par>
                        <p:par>
                          <p:cTn id="57" fill="hold">
                            <p:stCondLst>
                              <p:cond delay="2000"/>
                            </p:stCondLst>
                            <p:childTnLst>
                              <p:par>
                                <p:cTn id="58" presetID="1" presetClass="entr" presetSubtype="0" fill="hold" grpId="0" nodeType="afterEffect">
                                  <p:stCondLst>
                                    <p:cond delay="0"/>
                                  </p:stCondLst>
                                  <p:childTnLst>
                                    <p:set>
                                      <p:cBhvr>
                                        <p:cTn id="59" dur="1" fill="hold">
                                          <p:stCondLst>
                                            <p:cond delay="499"/>
                                          </p:stCondLst>
                                        </p:cTn>
                                        <p:tgtEl>
                                          <p:spTgt spid="189"/>
                                        </p:tgtEl>
                                        <p:attrNameLst>
                                          <p:attrName>style.visibility</p:attrName>
                                        </p:attrNameLst>
                                      </p:cBhvr>
                                      <p:to>
                                        <p:strVal val="visible"/>
                                      </p:to>
                                    </p:set>
                                  </p:childTnLst>
                                </p:cTn>
                              </p:par>
                            </p:childTnLst>
                          </p:cTn>
                        </p:par>
                        <p:par>
                          <p:cTn id="60" fill="hold">
                            <p:stCondLst>
                              <p:cond delay="2500"/>
                            </p:stCondLst>
                            <p:childTnLst>
                              <p:par>
                                <p:cTn id="61" presetID="1" presetClass="entr" presetSubtype="0" fill="hold" grpId="0" nodeType="afterEffect">
                                  <p:stCondLst>
                                    <p:cond delay="0"/>
                                  </p:stCondLst>
                                  <p:childTnLst>
                                    <p:set>
                                      <p:cBhvr>
                                        <p:cTn id="62" dur="1" fill="hold">
                                          <p:stCondLst>
                                            <p:cond delay="499"/>
                                          </p:stCondLst>
                                        </p:cTn>
                                        <p:tgtEl>
                                          <p:spTgt spid="19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06"/>
                                        </p:tgtEl>
                                        <p:attrNameLst>
                                          <p:attrName>style.visibility</p:attrName>
                                        </p:attrNameLst>
                                      </p:cBhvr>
                                      <p:to>
                                        <p:strVal val="visible"/>
                                      </p:to>
                                    </p:set>
                                    <p:animEffect transition="in" filter="wipe(left)">
                                      <p:cBhvr>
                                        <p:cTn id="67" dur="1000"/>
                                        <p:tgtEl>
                                          <p:spTgt spid="106"/>
                                        </p:tgtEl>
                                      </p:cBhvr>
                                    </p:animEffect>
                                  </p:childTnLst>
                                </p:cTn>
                              </p:par>
                            </p:childTnLst>
                          </p:cTn>
                        </p:par>
                        <p:par>
                          <p:cTn id="68" fill="hold">
                            <p:stCondLst>
                              <p:cond delay="1000"/>
                            </p:stCondLst>
                            <p:childTnLst>
                              <p:par>
                                <p:cTn id="69" presetID="1" presetClass="entr" presetSubtype="0" fill="hold" grpId="0" nodeType="afterEffect">
                                  <p:stCondLst>
                                    <p:cond delay="0"/>
                                  </p:stCondLst>
                                  <p:childTnLst>
                                    <p:set>
                                      <p:cBhvr>
                                        <p:cTn id="70" dur="1" fill="hold">
                                          <p:stCondLst>
                                            <p:cond delay="0"/>
                                          </p:stCondLst>
                                        </p:cTn>
                                        <p:tgtEl>
                                          <p:spTgt spid="18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07"/>
                                        </p:tgtEl>
                                        <p:attrNameLst>
                                          <p:attrName>style.visibility</p:attrName>
                                        </p:attrNameLst>
                                      </p:cBhvr>
                                      <p:to>
                                        <p:strVal val="visible"/>
                                      </p:to>
                                    </p:set>
                                    <p:animEffect transition="in" filter="wipe(left)">
                                      <p:cBhvr>
                                        <p:cTn id="75" dur="1000"/>
                                        <p:tgtEl>
                                          <p:spTgt spid="107"/>
                                        </p:tgtEl>
                                      </p:cBhvr>
                                    </p:animEffect>
                                  </p:childTnLst>
                                </p:cTn>
                              </p:par>
                            </p:childTnLst>
                          </p:cTn>
                        </p:par>
                        <p:par>
                          <p:cTn id="76" fill="hold">
                            <p:stCondLst>
                              <p:cond delay="1000"/>
                            </p:stCondLst>
                            <p:childTnLst>
                              <p:par>
                                <p:cTn id="77" presetID="1" presetClass="entr" presetSubtype="0" fill="hold" grpId="0" nodeType="afterEffect">
                                  <p:stCondLst>
                                    <p:cond delay="0"/>
                                  </p:stCondLst>
                                  <p:childTnLst>
                                    <p:set>
                                      <p:cBhvr>
                                        <p:cTn id="78" dur="1" fill="hold">
                                          <p:stCondLst>
                                            <p:cond delay="0"/>
                                          </p:stCondLst>
                                        </p:cTn>
                                        <p:tgtEl>
                                          <p:spTgt spid="18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114"/>
                                        </p:tgtEl>
                                        <p:attrNameLst>
                                          <p:attrName>style.visibility</p:attrName>
                                        </p:attrNameLst>
                                      </p:cBhvr>
                                      <p:to>
                                        <p:strVal val="visible"/>
                                      </p:to>
                                    </p:set>
                                    <p:animEffect transition="in" filter="wipe(up)">
                                      <p:cBhvr>
                                        <p:cTn id="83" dur="1000"/>
                                        <p:tgtEl>
                                          <p:spTgt spid="114"/>
                                        </p:tgtEl>
                                      </p:cBhvr>
                                    </p:animEffect>
                                  </p:childTnLst>
                                </p:cTn>
                              </p:par>
                            </p:childTnLst>
                          </p:cTn>
                        </p:par>
                        <p:par>
                          <p:cTn id="84" fill="hold">
                            <p:stCondLst>
                              <p:cond delay="1000"/>
                            </p:stCondLst>
                            <p:childTnLst>
                              <p:par>
                                <p:cTn id="85" presetID="22" presetClass="entr" presetSubtype="1" fill="hold" grpId="0" nodeType="afterEffect">
                                  <p:stCondLst>
                                    <p:cond delay="0"/>
                                  </p:stCondLst>
                                  <p:childTnLst>
                                    <p:set>
                                      <p:cBhvr>
                                        <p:cTn id="86" dur="1" fill="hold">
                                          <p:stCondLst>
                                            <p:cond delay="0"/>
                                          </p:stCondLst>
                                        </p:cTn>
                                        <p:tgtEl>
                                          <p:spTgt spid="113"/>
                                        </p:tgtEl>
                                        <p:attrNameLst>
                                          <p:attrName>style.visibility</p:attrName>
                                        </p:attrNameLst>
                                      </p:cBhvr>
                                      <p:to>
                                        <p:strVal val="visible"/>
                                      </p:to>
                                    </p:set>
                                    <p:animEffect transition="in" filter="wipe(up)">
                                      <p:cBhvr>
                                        <p:cTn id="87" dur="1000"/>
                                        <p:tgtEl>
                                          <p:spTgt spid="113"/>
                                        </p:tgtEl>
                                      </p:cBhvr>
                                    </p:animEffect>
                                  </p:childTnLst>
                                </p:cTn>
                              </p:par>
                            </p:childTnLst>
                          </p:cTn>
                        </p:par>
                        <p:par>
                          <p:cTn id="88" fill="hold">
                            <p:stCondLst>
                              <p:cond delay="2000"/>
                            </p:stCondLst>
                            <p:childTnLst>
                              <p:par>
                                <p:cTn id="89" presetID="1" presetClass="entr" presetSubtype="0" fill="hold" grpId="0" nodeType="afterEffect">
                                  <p:stCondLst>
                                    <p:cond delay="0"/>
                                  </p:stCondLst>
                                  <p:childTnLst>
                                    <p:set>
                                      <p:cBhvr>
                                        <p:cTn id="90" dur="1" fill="hold">
                                          <p:stCondLst>
                                            <p:cond delay="249"/>
                                          </p:stCondLst>
                                        </p:cTn>
                                        <p:tgtEl>
                                          <p:spTgt spid="191"/>
                                        </p:tgtEl>
                                        <p:attrNameLst>
                                          <p:attrName>style.visibility</p:attrName>
                                        </p:attrNameLst>
                                      </p:cBhvr>
                                      <p:to>
                                        <p:strVal val="visible"/>
                                      </p:to>
                                    </p:set>
                                  </p:childTnLst>
                                </p:cTn>
                              </p:par>
                            </p:childTnLst>
                          </p:cTn>
                        </p:par>
                        <p:par>
                          <p:cTn id="91" fill="hold">
                            <p:stCondLst>
                              <p:cond delay="2250"/>
                            </p:stCondLst>
                            <p:childTnLst>
                              <p:par>
                                <p:cTn id="92" presetID="1" presetClass="entr" presetSubtype="0" fill="hold" grpId="0" nodeType="afterEffect">
                                  <p:stCondLst>
                                    <p:cond delay="0"/>
                                  </p:stCondLst>
                                  <p:childTnLst>
                                    <p:set>
                                      <p:cBhvr>
                                        <p:cTn id="93" dur="1" fill="hold">
                                          <p:stCondLst>
                                            <p:cond delay="249"/>
                                          </p:stCondLst>
                                        </p:cTn>
                                        <p:tgtEl>
                                          <p:spTgt spid="192"/>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139"/>
                                        </p:tgtEl>
                                        <p:attrNameLst>
                                          <p:attrName>style.visibility</p:attrName>
                                        </p:attrNameLst>
                                      </p:cBhvr>
                                      <p:to>
                                        <p:strVal val="visible"/>
                                      </p:to>
                                    </p:set>
                                    <p:animEffect transition="in" filter="wipe(down)">
                                      <p:cBhvr>
                                        <p:cTn id="98" dur="1000"/>
                                        <p:tgtEl>
                                          <p:spTgt spid="139"/>
                                        </p:tgtEl>
                                      </p:cBhvr>
                                    </p:animEffect>
                                  </p:childTnLst>
                                </p:cTn>
                              </p:par>
                            </p:childTnLst>
                          </p:cTn>
                        </p:par>
                        <p:par>
                          <p:cTn id="99" fill="hold">
                            <p:stCondLst>
                              <p:cond delay="1000"/>
                            </p:stCondLst>
                            <p:childTnLst>
                              <p:par>
                                <p:cTn id="100" presetID="22" presetClass="entr" presetSubtype="8" fill="hold" grpId="0" nodeType="afterEffect">
                                  <p:stCondLst>
                                    <p:cond delay="0"/>
                                  </p:stCondLst>
                                  <p:childTnLst>
                                    <p:set>
                                      <p:cBhvr>
                                        <p:cTn id="101" dur="1" fill="hold">
                                          <p:stCondLst>
                                            <p:cond delay="0"/>
                                          </p:stCondLst>
                                        </p:cTn>
                                        <p:tgtEl>
                                          <p:spTgt spid="140"/>
                                        </p:tgtEl>
                                        <p:attrNameLst>
                                          <p:attrName>style.visibility</p:attrName>
                                        </p:attrNameLst>
                                      </p:cBhvr>
                                      <p:to>
                                        <p:strVal val="visible"/>
                                      </p:to>
                                    </p:set>
                                    <p:animEffect transition="in" filter="wipe(left)">
                                      <p:cBhvr>
                                        <p:cTn id="102" dur="1000"/>
                                        <p:tgtEl>
                                          <p:spTgt spid="140"/>
                                        </p:tgtEl>
                                      </p:cBhvr>
                                    </p:animEffect>
                                  </p:childTnLst>
                                </p:cTn>
                              </p:par>
                            </p:childTnLst>
                          </p:cTn>
                        </p:par>
                        <p:par>
                          <p:cTn id="103" fill="hold">
                            <p:stCondLst>
                              <p:cond delay="2000"/>
                            </p:stCondLst>
                            <p:childTnLst>
                              <p:par>
                                <p:cTn id="104" presetID="22" presetClass="entr" presetSubtype="1" fill="hold" grpId="0" nodeType="afterEffect">
                                  <p:stCondLst>
                                    <p:cond delay="0"/>
                                  </p:stCondLst>
                                  <p:childTnLst>
                                    <p:set>
                                      <p:cBhvr>
                                        <p:cTn id="105" dur="1" fill="hold">
                                          <p:stCondLst>
                                            <p:cond delay="0"/>
                                          </p:stCondLst>
                                        </p:cTn>
                                        <p:tgtEl>
                                          <p:spTgt spid="142"/>
                                        </p:tgtEl>
                                        <p:attrNameLst>
                                          <p:attrName>style.visibility</p:attrName>
                                        </p:attrNameLst>
                                      </p:cBhvr>
                                      <p:to>
                                        <p:strVal val="visible"/>
                                      </p:to>
                                    </p:set>
                                    <p:animEffect transition="in" filter="wipe(up)">
                                      <p:cBhvr>
                                        <p:cTn id="106" dur="1000"/>
                                        <p:tgtEl>
                                          <p:spTgt spid="142"/>
                                        </p:tgtEl>
                                      </p:cBhvr>
                                    </p:animEffect>
                                  </p:childTnLst>
                                </p:cTn>
                              </p:par>
                            </p:childTnLst>
                          </p:cTn>
                        </p:par>
                        <p:par>
                          <p:cTn id="107" fill="hold">
                            <p:stCondLst>
                              <p:cond delay="3000"/>
                            </p:stCondLst>
                            <p:childTnLst>
                              <p:par>
                                <p:cTn id="108" presetID="22" presetClass="entr" presetSubtype="1" fill="hold" grpId="0" nodeType="afterEffect">
                                  <p:stCondLst>
                                    <p:cond delay="0"/>
                                  </p:stCondLst>
                                  <p:childTnLst>
                                    <p:set>
                                      <p:cBhvr>
                                        <p:cTn id="109" dur="1" fill="hold">
                                          <p:stCondLst>
                                            <p:cond delay="0"/>
                                          </p:stCondLst>
                                        </p:cTn>
                                        <p:tgtEl>
                                          <p:spTgt spid="141"/>
                                        </p:tgtEl>
                                        <p:attrNameLst>
                                          <p:attrName>style.visibility</p:attrName>
                                        </p:attrNameLst>
                                      </p:cBhvr>
                                      <p:to>
                                        <p:strVal val="visible"/>
                                      </p:to>
                                    </p:set>
                                    <p:animEffect transition="in" filter="wipe(up)">
                                      <p:cBhvr>
                                        <p:cTn id="110" dur="1000"/>
                                        <p:tgtEl>
                                          <p:spTgt spid="141"/>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2" fill="hold" grpId="0" nodeType="clickEffect">
                                  <p:stCondLst>
                                    <p:cond delay="0"/>
                                  </p:stCondLst>
                                  <p:childTnLst>
                                    <p:set>
                                      <p:cBhvr>
                                        <p:cTn id="114" dur="1" fill="hold">
                                          <p:stCondLst>
                                            <p:cond delay="0"/>
                                          </p:stCondLst>
                                        </p:cTn>
                                        <p:tgtEl>
                                          <p:spTgt spid="144"/>
                                        </p:tgtEl>
                                        <p:attrNameLst>
                                          <p:attrName>style.visibility</p:attrName>
                                        </p:attrNameLst>
                                      </p:cBhvr>
                                      <p:to>
                                        <p:strVal val="visible"/>
                                      </p:to>
                                    </p:set>
                                    <p:animEffect transition="in" filter="wipe(right)">
                                      <p:cBhvr>
                                        <p:cTn id="115" dur="1000"/>
                                        <p:tgtEl>
                                          <p:spTgt spid="144"/>
                                        </p:tgtEl>
                                      </p:cBhvr>
                                    </p:animEffect>
                                  </p:childTnLst>
                                </p:cTn>
                              </p:par>
                            </p:childTnLst>
                          </p:cTn>
                        </p:par>
                        <p:par>
                          <p:cTn id="116" fill="hold">
                            <p:stCondLst>
                              <p:cond delay="1000"/>
                            </p:stCondLst>
                            <p:childTnLst>
                              <p:par>
                                <p:cTn id="117" presetID="22" presetClass="entr" presetSubtype="1" fill="hold" grpId="0" nodeType="afterEffect">
                                  <p:stCondLst>
                                    <p:cond delay="0"/>
                                  </p:stCondLst>
                                  <p:childTnLst>
                                    <p:set>
                                      <p:cBhvr>
                                        <p:cTn id="118" dur="1" fill="hold">
                                          <p:stCondLst>
                                            <p:cond delay="0"/>
                                          </p:stCondLst>
                                        </p:cTn>
                                        <p:tgtEl>
                                          <p:spTgt spid="143"/>
                                        </p:tgtEl>
                                        <p:attrNameLst>
                                          <p:attrName>style.visibility</p:attrName>
                                        </p:attrNameLst>
                                      </p:cBhvr>
                                      <p:to>
                                        <p:strVal val="visible"/>
                                      </p:to>
                                    </p:set>
                                    <p:animEffect transition="in" filter="wipe(up)">
                                      <p:cBhvr>
                                        <p:cTn id="119" dur="1000"/>
                                        <p:tgtEl>
                                          <p:spTgt spid="143"/>
                                        </p:tgtEl>
                                      </p:cBhvr>
                                    </p:animEffect>
                                  </p:childTnLst>
                                </p:cTn>
                              </p:par>
                            </p:childTnLst>
                          </p:cTn>
                        </p:par>
                      </p:childTnLst>
                    </p:cTn>
                  </p:par>
                  <p:par>
                    <p:cTn id="120" fill="hold">
                      <p:stCondLst>
                        <p:cond delay="indefinite"/>
                      </p:stCondLst>
                      <p:childTnLst>
                        <p:par>
                          <p:cTn id="121" fill="hold">
                            <p:stCondLst>
                              <p:cond delay="0"/>
                            </p:stCondLst>
                            <p:childTnLst>
                              <p:par>
                                <p:cTn id="122" presetID="21" presetClass="entr" presetSubtype="1" fill="hold" grpId="0" nodeType="clickEffect">
                                  <p:stCondLst>
                                    <p:cond delay="0"/>
                                  </p:stCondLst>
                                  <p:childTnLst>
                                    <p:set>
                                      <p:cBhvr>
                                        <p:cTn id="123" dur="1" fill="hold">
                                          <p:stCondLst>
                                            <p:cond delay="0"/>
                                          </p:stCondLst>
                                        </p:cTn>
                                        <p:tgtEl>
                                          <p:spTgt spid="145"/>
                                        </p:tgtEl>
                                        <p:attrNameLst>
                                          <p:attrName>style.visibility</p:attrName>
                                        </p:attrNameLst>
                                      </p:cBhvr>
                                      <p:to>
                                        <p:strVal val="visible"/>
                                      </p:to>
                                    </p:set>
                                    <p:animEffect transition="in" filter="wheel(1)">
                                      <p:cBhvr>
                                        <p:cTn id="124" dur="2000"/>
                                        <p:tgtEl>
                                          <p:spTgt spid="145"/>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fill="hold" grpId="0" nodeType="clickEffect">
                                  <p:stCondLst>
                                    <p:cond delay="0"/>
                                  </p:stCondLst>
                                  <p:childTnLst>
                                    <p:set>
                                      <p:cBhvr>
                                        <p:cTn id="128" dur="1" fill="hold">
                                          <p:stCondLst>
                                            <p:cond delay="0"/>
                                          </p:stCondLst>
                                        </p:cTn>
                                        <p:tgtEl>
                                          <p:spTgt spid="115"/>
                                        </p:tgtEl>
                                        <p:attrNameLst>
                                          <p:attrName>style.visibility</p:attrName>
                                        </p:attrNameLst>
                                      </p:cBhvr>
                                      <p:to>
                                        <p:strVal val="visible"/>
                                      </p:to>
                                    </p:set>
                                    <p:animEffect transition="in" filter="wipe(up)">
                                      <p:cBhvr>
                                        <p:cTn id="129" dur="1000"/>
                                        <p:tgtEl>
                                          <p:spTgt spid="115"/>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2" fill="hold" grpId="0" nodeType="clickEffect">
                                  <p:stCondLst>
                                    <p:cond delay="0"/>
                                  </p:stCondLst>
                                  <p:childTnLst>
                                    <p:set>
                                      <p:cBhvr>
                                        <p:cTn id="133" dur="1" fill="hold">
                                          <p:stCondLst>
                                            <p:cond delay="0"/>
                                          </p:stCondLst>
                                        </p:cTn>
                                        <p:tgtEl>
                                          <p:spTgt spid="138"/>
                                        </p:tgtEl>
                                        <p:attrNameLst>
                                          <p:attrName>style.visibility</p:attrName>
                                        </p:attrNameLst>
                                      </p:cBhvr>
                                      <p:to>
                                        <p:strVal val="visible"/>
                                      </p:to>
                                    </p:set>
                                    <p:animEffect transition="in" filter="wipe(right)">
                                      <p:cBhvr>
                                        <p:cTn id="134" dur="1000"/>
                                        <p:tgtEl>
                                          <p:spTgt spid="138"/>
                                        </p:tgtEl>
                                      </p:cBhvr>
                                    </p:animEffect>
                                  </p:childTnLst>
                                </p:cTn>
                              </p:par>
                            </p:childTnLst>
                          </p:cTn>
                        </p:par>
                        <p:par>
                          <p:cTn id="135" fill="hold">
                            <p:stCondLst>
                              <p:cond delay="1000"/>
                            </p:stCondLst>
                            <p:childTnLst>
                              <p:par>
                                <p:cTn id="136" presetID="22" presetClass="entr" presetSubtype="2" fill="hold" grpId="0" nodeType="afterEffect">
                                  <p:stCondLst>
                                    <p:cond delay="0"/>
                                  </p:stCondLst>
                                  <p:childTnLst>
                                    <p:set>
                                      <p:cBhvr>
                                        <p:cTn id="137" dur="1" fill="hold">
                                          <p:stCondLst>
                                            <p:cond delay="0"/>
                                          </p:stCondLst>
                                        </p:cTn>
                                        <p:tgtEl>
                                          <p:spTgt spid="156"/>
                                        </p:tgtEl>
                                        <p:attrNameLst>
                                          <p:attrName>style.visibility</p:attrName>
                                        </p:attrNameLst>
                                      </p:cBhvr>
                                      <p:to>
                                        <p:strVal val="visible"/>
                                      </p:to>
                                    </p:set>
                                    <p:animEffect transition="in" filter="wipe(right)">
                                      <p:cBhvr>
                                        <p:cTn id="138" dur="1000"/>
                                        <p:tgtEl>
                                          <p:spTgt spid="156"/>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117"/>
                                        </p:tgtEl>
                                        <p:attrNameLst>
                                          <p:attrName>style.visibility</p:attrName>
                                        </p:attrNameLst>
                                      </p:cBhvr>
                                      <p:to>
                                        <p:strVal val="visible"/>
                                      </p:to>
                                    </p:set>
                                    <p:animEffect transition="in" filter="wipe(down)">
                                      <p:cBhvr>
                                        <p:cTn id="143" dur="1000"/>
                                        <p:tgtEl>
                                          <p:spTgt spid="117"/>
                                        </p:tgtEl>
                                      </p:cBhvr>
                                    </p:animEffect>
                                  </p:childTnLst>
                                </p:cTn>
                              </p:par>
                            </p:childTnLst>
                          </p:cTn>
                        </p:par>
                        <p:par>
                          <p:cTn id="144" fill="hold">
                            <p:stCondLst>
                              <p:cond delay="1000"/>
                            </p:stCondLst>
                            <p:childTnLst>
                              <p:par>
                                <p:cTn id="145" presetID="22" presetClass="entr" presetSubtype="4" fill="hold" grpId="0" nodeType="afterEffect">
                                  <p:stCondLst>
                                    <p:cond delay="0"/>
                                  </p:stCondLst>
                                  <p:childTnLst>
                                    <p:set>
                                      <p:cBhvr>
                                        <p:cTn id="146" dur="1" fill="hold">
                                          <p:stCondLst>
                                            <p:cond delay="0"/>
                                          </p:stCondLst>
                                        </p:cTn>
                                        <p:tgtEl>
                                          <p:spTgt spid="118"/>
                                        </p:tgtEl>
                                        <p:attrNameLst>
                                          <p:attrName>style.visibility</p:attrName>
                                        </p:attrNameLst>
                                      </p:cBhvr>
                                      <p:to>
                                        <p:strVal val="visible"/>
                                      </p:to>
                                    </p:set>
                                    <p:animEffect transition="in" filter="wipe(down)">
                                      <p:cBhvr>
                                        <p:cTn id="147" dur="1000"/>
                                        <p:tgtEl>
                                          <p:spTgt spid="118"/>
                                        </p:tgtEl>
                                      </p:cBhvr>
                                    </p:animEffect>
                                  </p:childTnLst>
                                </p:cTn>
                              </p:par>
                            </p:childTnLst>
                          </p:cTn>
                        </p:par>
                        <p:par>
                          <p:cTn id="148" fill="hold">
                            <p:stCondLst>
                              <p:cond delay="2000"/>
                            </p:stCondLst>
                            <p:childTnLst>
                              <p:par>
                                <p:cTn id="149" presetID="22" presetClass="entr" presetSubtype="4" fill="hold" grpId="0" nodeType="afterEffect">
                                  <p:stCondLst>
                                    <p:cond delay="0"/>
                                  </p:stCondLst>
                                  <p:childTnLst>
                                    <p:set>
                                      <p:cBhvr>
                                        <p:cTn id="150" dur="1" fill="hold">
                                          <p:stCondLst>
                                            <p:cond delay="0"/>
                                          </p:stCondLst>
                                        </p:cTn>
                                        <p:tgtEl>
                                          <p:spTgt spid="119"/>
                                        </p:tgtEl>
                                        <p:attrNameLst>
                                          <p:attrName>style.visibility</p:attrName>
                                        </p:attrNameLst>
                                      </p:cBhvr>
                                      <p:to>
                                        <p:strVal val="visible"/>
                                      </p:to>
                                    </p:set>
                                    <p:animEffect transition="in" filter="wipe(down)">
                                      <p:cBhvr>
                                        <p:cTn id="151" dur="1000"/>
                                        <p:tgtEl>
                                          <p:spTgt spid="119"/>
                                        </p:tgtEl>
                                      </p:cBhvr>
                                    </p:animEffect>
                                  </p:childTnLst>
                                </p:cTn>
                              </p:par>
                            </p:childTnLst>
                          </p:cTn>
                        </p:par>
                        <p:par>
                          <p:cTn id="152" fill="hold">
                            <p:stCondLst>
                              <p:cond delay="3000"/>
                            </p:stCondLst>
                            <p:childTnLst>
                              <p:par>
                                <p:cTn id="153" presetID="22" presetClass="entr" presetSubtype="4" fill="hold" grpId="0" nodeType="afterEffect">
                                  <p:stCondLst>
                                    <p:cond delay="0"/>
                                  </p:stCondLst>
                                  <p:childTnLst>
                                    <p:set>
                                      <p:cBhvr>
                                        <p:cTn id="154" dur="1" fill="hold">
                                          <p:stCondLst>
                                            <p:cond delay="0"/>
                                          </p:stCondLst>
                                        </p:cTn>
                                        <p:tgtEl>
                                          <p:spTgt spid="126"/>
                                        </p:tgtEl>
                                        <p:attrNameLst>
                                          <p:attrName>style.visibility</p:attrName>
                                        </p:attrNameLst>
                                      </p:cBhvr>
                                      <p:to>
                                        <p:strVal val="visible"/>
                                      </p:to>
                                    </p:set>
                                    <p:animEffect transition="in" filter="wipe(down)">
                                      <p:cBhvr>
                                        <p:cTn id="155" dur="1000"/>
                                        <p:tgtEl>
                                          <p:spTgt spid="126"/>
                                        </p:tgtEl>
                                      </p:cBhvr>
                                    </p:animEffect>
                                  </p:childTnLst>
                                </p:cTn>
                              </p:par>
                            </p:childTnLst>
                          </p:cTn>
                        </p:par>
                        <p:par>
                          <p:cTn id="156" fill="hold">
                            <p:stCondLst>
                              <p:cond delay="4000"/>
                            </p:stCondLst>
                            <p:childTnLst>
                              <p:par>
                                <p:cTn id="157" presetID="22" presetClass="entr" presetSubtype="4" fill="hold" grpId="0" nodeType="afterEffect">
                                  <p:stCondLst>
                                    <p:cond delay="0"/>
                                  </p:stCondLst>
                                  <p:childTnLst>
                                    <p:set>
                                      <p:cBhvr>
                                        <p:cTn id="158" dur="1" fill="hold">
                                          <p:stCondLst>
                                            <p:cond delay="0"/>
                                          </p:stCondLst>
                                        </p:cTn>
                                        <p:tgtEl>
                                          <p:spTgt spid="127"/>
                                        </p:tgtEl>
                                        <p:attrNameLst>
                                          <p:attrName>style.visibility</p:attrName>
                                        </p:attrNameLst>
                                      </p:cBhvr>
                                      <p:to>
                                        <p:strVal val="visible"/>
                                      </p:to>
                                    </p:set>
                                    <p:animEffect transition="in" filter="wipe(down)">
                                      <p:cBhvr>
                                        <p:cTn id="159" dur="1000"/>
                                        <p:tgtEl>
                                          <p:spTgt spid="127"/>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1" fill="hold" grpId="0" nodeType="clickEffect">
                                  <p:stCondLst>
                                    <p:cond delay="0"/>
                                  </p:stCondLst>
                                  <p:childTnLst>
                                    <p:set>
                                      <p:cBhvr>
                                        <p:cTn id="163" dur="1" fill="hold">
                                          <p:stCondLst>
                                            <p:cond delay="0"/>
                                          </p:stCondLst>
                                        </p:cTn>
                                        <p:tgtEl>
                                          <p:spTgt spid="110"/>
                                        </p:tgtEl>
                                        <p:attrNameLst>
                                          <p:attrName>style.visibility</p:attrName>
                                        </p:attrNameLst>
                                      </p:cBhvr>
                                      <p:to>
                                        <p:strVal val="visible"/>
                                      </p:to>
                                    </p:set>
                                    <p:animEffect transition="in" filter="wipe(up)">
                                      <p:cBhvr>
                                        <p:cTn id="164" dur="1000"/>
                                        <p:tgtEl>
                                          <p:spTgt spid="110"/>
                                        </p:tgtEl>
                                      </p:cBhvr>
                                    </p:animEffect>
                                  </p:childTnLst>
                                </p:cTn>
                              </p:par>
                            </p:childTnLst>
                          </p:cTn>
                        </p:par>
                        <p:par>
                          <p:cTn id="165" fill="hold">
                            <p:stCondLst>
                              <p:cond delay="1000"/>
                            </p:stCondLst>
                            <p:childTnLst>
                              <p:par>
                                <p:cTn id="166" presetID="22" presetClass="entr" presetSubtype="1" fill="hold" grpId="0" nodeType="afterEffect">
                                  <p:stCondLst>
                                    <p:cond delay="0"/>
                                  </p:stCondLst>
                                  <p:childTnLst>
                                    <p:set>
                                      <p:cBhvr>
                                        <p:cTn id="167" dur="1" fill="hold">
                                          <p:stCondLst>
                                            <p:cond delay="0"/>
                                          </p:stCondLst>
                                        </p:cTn>
                                        <p:tgtEl>
                                          <p:spTgt spid="108"/>
                                        </p:tgtEl>
                                        <p:attrNameLst>
                                          <p:attrName>style.visibility</p:attrName>
                                        </p:attrNameLst>
                                      </p:cBhvr>
                                      <p:to>
                                        <p:strVal val="visible"/>
                                      </p:to>
                                    </p:set>
                                    <p:animEffect transition="in" filter="wipe(up)">
                                      <p:cBhvr>
                                        <p:cTn id="168" dur="1000"/>
                                        <p:tgtEl>
                                          <p:spTgt spid="108"/>
                                        </p:tgtEl>
                                      </p:cBhvr>
                                    </p:animEffect>
                                  </p:childTnLst>
                                </p:cTn>
                              </p:par>
                            </p:childTnLst>
                          </p:cTn>
                        </p:par>
                        <p:par>
                          <p:cTn id="169" fill="hold">
                            <p:stCondLst>
                              <p:cond delay="2000"/>
                            </p:stCondLst>
                            <p:childTnLst>
                              <p:par>
                                <p:cTn id="170" presetID="22" presetClass="entr" presetSubtype="1" fill="hold" grpId="0" nodeType="afterEffect">
                                  <p:stCondLst>
                                    <p:cond delay="0"/>
                                  </p:stCondLst>
                                  <p:childTnLst>
                                    <p:set>
                                      <p:cBhvr>
                                        <p:cTn id="171" dur="1" fill="hold">
                                          <p:stCondLst>
                                            <p:cond delay="0"/>
                                          </p:stCondLst>
                                        </p:cTn>
                                        <p:tgtEl>
                                          <p:spTgt spid="109"/>
                                        </p:tgtEl>
                                        <p:attrNameLst>
                                          <p:attrName>style.visibility</p:attrName>
                                        </p:attrNameLst>
                                      </p:cBhvr>
                                      <p:to>
                                        <p:strVal val="visible"/>
                                      </p:to>
                                    </p:set>
                                    <p:animEffect transition="in" filter="wipe(up)">
                                      <p:cBhvr>
                                        <p:cTn id="172" dur="1000"/>
                                        <p:tgtEl>
                                          <p:spTgt spid="109"/>
                                        </p:tgtEl>
                                      </p:cBhvr>
                                    </p:animEffect>
                                  </p:childTnLst>
                                </p:cTn>
                              </p:par>
                            </p:childTnLst>
                          </p:cTn>
                        </p:par>
                        <p:par>
                          <p:cTn id="173" fill="hold">
                            <p:stCondLst>
                              <p:cond delay="3000"/>
                            </p:stCondLst>
                            <p:childTnLst>
                              <p:par>
                                <p:cTn id="174" presetID="22" presetClass="entr" presetSubtype="1" fill="hold" grpId="0" nodeType="afterEffect">
                                  <p:stCondLst>
                                    <p:cond delay="0"/>
                                  </p:stCondLst>
                                  <p:childTnLst>
                                    <p:set>
                                      <p:cBhvr>
                                        <p:cTn id="175" dur="1" fill="hold">
                                          <p:stCondLst>
                                            <p:cond delay="0"/>
                                          </p:stCondLst>
                                        </p:cTn>
                                        <p:tgtEl>
                                          <p:spTgt spid="122"/>
                                        </p:tgtEl>
                                        <p:attrNameLst>
                                          <p:attrName>style.visibility</p:attrName>
                                        </p:attrNameLst>
                                      </p:cBhvr>
                                      <p:to>
                                        <p:strVal val="visible"/>
                                      </p:to>
                                    </p:set>
                                    <p:animEffect transition="in" filter="wipe(up)">
                                      <p:cBhvr>
                                        <p:cTn id="176" dur="1000"/>
                                        <p:tgtEl>
                                          <p:spTgt spid="122"/>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1" fill="hold" grpId="0" nodeType="clickEffect">
                                  <p:stCondLst>
                                    <p:cond delay="0"/>
                                  </p:stCondLst>
                                  <p:childTnLst>
                                    <p:set>
                                      <p:cBhvr>
                                        <p:cTn id="180" dur="1" fill="hold">
                                          <p:stCondLst>
                                            <p:cond delay="0"/>
                                          </p:stCondLst>
                                        </p:cTn>
                                        <p:tgtEl>
                                          <p:spTgt spid="120"/>
                                        </p:tgtEl>
                                        <p:attrNameLst>
                                          <p:attrName>style.visibility</p:attrName>
                                        </p:attrNameLst>
                                      </p:cBhvr>
                                      <p:to>
                                        <p:strVal val="visible"/>
                                      </p:to>
                                    </p:set>
                                    <p:animEffect transition="in" filter="wipe(up)">
                                      <p:cBhvr>
                                        <p:cTn id="181" dur="1000"/>
                                        <p:tgtEl>
                                          <p:spTgt spid="120"/>
                                        </p:tgtEl>
                                      </p:cBhvr>
                                    </p:animEffect>
                                  </p:childTnLst>
                                </p:cTn>
                              </p:par>
                            </p:childTnLst>
                          </p:cTn>
                        </p:par>
                        <p:par>
                          <p:cTn id="182" fill="hold">
                            <p:stCondLst>
                              <p:cond delay="1000"/>
                            </p:stCondLst>
                            <p:childTnLst>
                              <p:par>
                                <p:cTn id="183" presetID="22" presetClass="entr" presetSubtype="1" fill="hold" grpId="0" nodeType="afterEffect">
                                  <p:stCondLst>
                                    <p:cond delay="0"/>
                                  </p:stCondLst>
                                  <p:childTnLst>
                                    <p:set>
                                      <p:cBhvr>
                                        <p:cTn id="184" dur="1" fill="hold">
                                          <p:stCondLst>
                                            <p:cond delay="0"/>
                                          </p:stCondLst>
                                        </p:cTn>
                                        <p:tgtEl>
                                          <p:spTgt spid="123"/>
                                        </p:tgtEl>
                                        <p:attrNameLst>
                                          <p:attrName>style.visibility</p:attrName>
                                        </p:attrNameLst>
                                      </p:cBhvr>
                                      <p:to>
                                        <p:strVal val="visible"/>
                                      </p:to>
                                    </p:set>
                                    <p:animEffect transition="in" filter="wipe(up)">
                                      <p:cBhvr>
                                        <p:cTn id="185" dur="1000"/>
                                        <p:tgtEl>
                                          <p:spTgt spid="123"/>
                                        </p:tgtEl>
                                      </p:cBhvr>
                                    </p:animEffect>
                                  </p:childTnLst>
                                </p:cTn>
                              </p:par>
                            </p:childTnLst>
                          </p:cTn>
                        </p:par>
                        <p:par>
                          <p:cTn id="186" fill="hold">
                            <p:stCondLst>
                              <p:cond delay="2000"/>
                            </p:stCondLst>
                            <p:childTnLst>
                              <p:par>
                                <p:cTn id="187" presetID="22" presetClass="entr" presetSubtype="1" fill="hold" grpId="0" nodeType="afterEffect">
                                  <p:stCondLst>
                                    <p:cond delay="0"/>
                                  </p:stCondLst>
                                  <p:childTnLst>
                                    <p:set>
                                      <p:cBhvr>
                                        <p:cTn id="188" dur="1" fill="hold">
                                          <p:stCondLst>
                                            <p:cond delay="0"/>
                                          </p:stCondLst>
                                        </p:cTn>
                                        <p:tgtEl>
                                          <p:spTgt spid="130"/>
                                        </p:tgtEl>
                                        <p:attrNameLst>
                                          <p:attrName>style.visibility</p:attrName>
                                        </p:attrNameLst>
                                      </p:cBhvr>
                                      <p:to>
                                        <p:strVal val="visible"/>
                                      </p:to>
                                    </p:set>
                                    <p:animEffect transition="in" filter="wipe(up)">
                                      <p:cBhvr>
                                        <p:cTn id="189" dur="1000"/>
                                        <p:tgtEl>
                                          <p:spTgt spid="130"/>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4" fill="hold" grpId="0" nodeType="clickEffect">
                                  <p:stCondLst>
                                    <p:cond delay="0"/>
                                  </p:stCondLst>
                                  <p:childTnLst>
                                    <p:set>
                                      <p:cBhvr>
                                        <p:cTn id="193" dur="1" fill="hold">
                                          <p:stCondLst>
                                            <p:cond delay="0"/>
                                          </p:stCondLst>
                                        </p:cTn>
                                        <p:tgtEl>
                                          <p:spTgt spid="121"/>
                                        </p:tgtEl>
                                        <p:attrNameLst>
                                          <p:attrName>style.visibility</p:attrName>
                                        </p:attrNameLst>
                                      </p:cBhvr>
                                      <p:to>
                                        <p:strVal val="visible"/>
                                      </p:to>
                                    </p:set>
                                    <p:animEffect transition="in" filter="wipe(down)">
                                      <p:cBhvr>
                                        <p:cTn id="194" dur="1000"/>
                                        <p:tgtEl>
                                          <p:spTgt spid="121"/>
                                        </p:tgtEl>
                                      </p:cBhvr>
                                    </p:animEffect>
                                  </p:childTnLst>
                                </p:cTn>
                              </p:par>
                            </p:childTnLst>
                          </p:cTn>
                        </p:par>
                        <p:par>
                          <p:cTn id="195" fill="hold">
                            <p:stCondLst>
                              <p:cond delay="1000"/>
                            </p:stCondLst>
                            <p:childTnLst>
                              <p:par>
                                <p:cTn id="196" presetID="22" presetClass="entr" presetSubtype="4" fill="hold" grpId="0" nodeType="afterEffect">
                                  <p:stCondLst>
                                    <p:cond delay="0"/>
                                  </p:stCondLst>
                                  <p:childTnLst>
                                    <p:set>
                                      <p:cBhvr>
                                        <p:cTn id="197" dur="1" fill="hold">
                                          <p:stCondLst>
                                            <p:cond delay="0"/>
                                          </p:stCondLst>
                                        </p:cTn>
                                        <p:tgtEl>
                                          <p:spTgt spid="125"/>
                                        </p:tgtEl>
                                        <p:attrNameLst>
                                          <p:attrName>style.visibility</p:attrName>
                                        </p:attrNameLst>
                                      </p:cBhvr>
                                      <p:to>
                                        <p:strVal val="visible"/>
                                      </p:to>
                                    </p:set>
                                    <p:animEffect transition="in" filter="wipe(down)">
                                      <p:cBhvr>
                                        <p:cTn id="198" dur="1000"/>
                                        <p:tgtEl>
                                          <p:spTgt spid="125"/>
                                        </p:tgtEl>
                                      </p:cBhvr>
                                    </p:animEffect>
                                  </p:childTnLst>
                                </p:cTn>
                              </p:par>
                            </p:childTnLst>
                          </p:cTn>
                        </p:par>
                        <p:par>
                          <p:cTn id="199" fill="hold">
                            <p:stCondLst>
                              <p:cond delay="2000"/>
                            </p:stCondLst>
                            <p:childTnLst>
                              <p:par>
                                <p:cTn id="200" presetID="22" presetClass="entr" presetSubtype="1" fill="hold" grpId="0" nodeType="afterEffect">
                                  <p:stCondLst>
                                    <p:cond delay="0"/>
                                  </p:stCondLst>
                                  <p:childTnLst>
                                    <p:set>
                                      <p:cBhvr>
                                        <p:cTn id="201" dur="1" fill="hold">
                                          <p:stCondLst>
                                            <p:cond delay="0"/>
                                          </p:stCondLst>
                                        </p:cTn>
                                        <p:tgtEl>
                                          <p:spTgt spid="124"/>
                                        </p:tgtEl>
                                        <p:attrNameLst>
                                          <p:attrName>style.visibility</p:attrName>
                                        </p:attrNameLst>
                                      </p:cBhvr>
                                      <p:to>
                                        <p:strVal val="visible"/>
                                      </p:to>
                                    </p:set>
                                    <p:animEffect transition="in" filter="wipe(up)">
                                      <p:cBhvr>
                                        <p:cTn id="202" dur="1000"/>
                                        <p:tgtEl>
                                          <p:spTgt spid="124"/>
                                        </p:tgtEl>
                                      </p:cBhvr>
                                    </p:animEffect>
                                  </p:childTnLst>
                                </p:cTn>
                              </p:par>
                            </p:childTnLst>
                          </p:cTn>
                        </p:par>
                        <p:par>
                          <p:cTn id="203" fill="hold">
                            <p:stCondLst>
                              <p:cond delay="3000"/>
                            </p:stCondLst>
                            <p:childTnLst>
                              <p:par>
                                <p:cTn id="204" presetID="22" presetClass="entr" presetSubtype="1" fill="hold" grpId="0" nodeType="afterEffect">
                                  <p:stCondLst>
                                    <p:cond delay="0"/>
                                  </p:stCondLst>
                                  <p:childTnLst>
                                    <p:set>
                                      <p:cBhvr>
                                        <p:cTn id="205" dur="1" fill="hold">
                                          <p:stCondLst>
                                            <p:cond delay="0"/>
                                          </p:stCondLst>
                                        </p:cTn>
                                        <p:tgtEl>
                                          <p:spTgt spid="179"/>
                                        </p:tgtEl>
                                        <p:attrNameLst>
                                          <p:attrName>style.visibility</p:attrName>
                                        </p:attrNameLst>
                                      </p:cBhvr>
                                      <p:to>
                                        <p:strVal val="visible"/>
                                      </p:to>
                                    </p:set>
                                    <p:animEffect transition="in" filter="wipe(up)">
                                      <p:cBhvr>
                                        <p:cTn id="206" dur="1000"/>
                                        <p:tgtEl>
                                          <p:spTgt spid="179"/>
                                        </p:tgtEl>
                                      </p:cBhvr>
                                    </p:animEffect>
                                  </p:childTnLst>
                                </p:cTn>
                              </p:par>
                            </p:childTnLst>
                          </p:cTn>
                        </p:par>
                        <p:par>
                          <p:cTn id="207" fill="hold">
                            <p:stCondLst>
                              <p:cond delay="4000"/>
                            </p:stCondLst>
                            <p:childTnLst>
                              <p:par>
                                <p:cTn id="208" presetID="22" presetClass="entr" presetSubtype="1" fill="hold" grpId="0" nodeType="afterEffect">
                                  <p:stCondLst>
                                    <p:cond delay="0"/>
                                  </p:stCondLst>
                                  <p:childTnLst>
                                    <p:set>
                                      <p:cBhvr>
                                        <p:cTn id="209" dur="1" fill="hold">
                                          <p:stCondLst>
                                            <p:cond delay="0"/>
                                          </p:stCondLst>
                                        </p:cTn>
                                        <p:tgtEl>
                                          <p:spTgt spid="116"/>
                                        </p:tgtEl>
                                        <p:attrNameLst>
                                          <p:attrName>style.visibility</p:attrName>
                                        </p:attrNameLst>
                                      </p:cBhvr>
                                      <p:to>
                                        <p:strVal val="visible"/>
                                      </p:to>
                                    </p:set>
                                    <p:animEffect transition="in" filter="wipe(up)">
                                      <p:cBhvr>
                                        <p:cTn id="210" dur="1000"/>
                                        <p:tgtEl>
                                          <p:spTgt spid="116"/>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4" fill="hold" grpId="0" nodeType="clickEffect">
                                  <p:stCondLst>
                                    <p:cond delay="0"/>
                                  </p:stCondLst>
                                  <p:childTnLst>
                                    <p:set>
                                      <p:cBhvr>
                                        <p:cTn id="214" dur="1" fill="hold">
                                          <p:stCondLst>
                                            <p:cond delay="0"/>
                                          </p:stCondLst>
                                        </p:cTn>
                                        <p:tgtEl>
                                          <p:spTgt spid="135"/>
                                        </p:tgtEl>
                                        <p:attrNameLst>
                                          <p:attrName>style.visibility</p:attrName>
                                        </p:attrNameLst>
                                      </p:cBhvr>
                                      <p:to>
                                        <p:strVal val="visible"/>
                                      </p:to>
                                    </p:set>
                                    <p:animEffect transition="in" filter="wipe(down)">
                                      <p:cBhvr>
                                        <p:cTn id="215" dur="1000"/>
                                        <p:tgtEl>
                                          <p:spTgt spid="135"/>
                                        </p:tgtEl>
                                      </p:cBhvr>
                                    </p:animEffect>
                                  </p:childTnLst>
                                </p:cTn>
                              </p:par>
                            </p:childTnLst>
                          </p:cTn>
                        </p:par>
                        <p:par>
                          <p:cTn id="216" fill="hold">
                            <p:stCondLst>
                              <p:cond delay="1000"/>
                            </p:stCondLst>
                            <p:childTnLst>
                              <p:par>
                                <p:cTn id="217" presetID="22" presetClass="entr" presetSubtype="4" fill="hold" grpId="0" nodeType="afterEffect">
                                  <p:stCondLst>
                                    <p:cond delay="0"/>
                                  </p:stCondLst>
                                  <p:childTnLst>
                                    <p:set>
                                      <p:cBhvr>
                                        <p:cTn id="218" dur="1" fill="hold">
                                          <p:stCondLst>
                                            <p:cond delay="0"/>
                                          </p:stCondLst>
                                        </p:cTn>
                                        <p:tgtEl>
                                          <p:spTgt spid="136"/>
                                        </p:tgtEl>
                                        <p:attrNameLst>
                                          <p:attrName>style.visibility</p:attrName>
                                        </p:attrNameLst>
                                      </p:cBhvr>
                                      <p:to>
                                        <p:strVal val="visible"/>
                                      </p:to>
                                    </p:set>
                                    <p:animEffect transition="in" filter="wipe(down)">
                                      <p:cBhvr>
                                        <p:cTn id="219" dur="1000"/>
                                        <p:tgtEl>
                                          <p:spTgt spid="136"/>
                                        </p:tgtEl>
                                      </p:cBhvr>
                                    </p:animEffect>
                                  </p:childTnLst>
                                </p:cTn>
                              </p:par>
                            </p:childTnLst>
                          </p:cTn>
                        </p:par>
                        <p:par>
                          <p:cTn id="220" fill="hold">
                            <p:stCondLst>
                              <p:cond delay="2000"/>
                            </p:stCondLst>
                            <p:childTnLst>
                              <p:par>
                                <p:cTn id="221" presetID="22" presetClass="entr" presetSubtype="1" fill="hold" grpId="0" nodeType="afterEffect">
                                  <p:stCondLst>
                                    <p:cond delay="0"/>
                                  </p:stCondLst>
                                  <p:childTnLst>
                                    <p:set>
                                      <p:cBhvr>
                                        <p:cTn id="222" dur="1" fill="hold">
                                          <p:stCondLst>
                                            <p:cond delay="0"/>
                                          </p:stCondLst>
                                        </p:cTn>
                                        <p:tgtEl>
                                          <p:spTgt spid="134"/>
                                        </p:tgtEl>
                                        <p:attrNameLst>
                                          <p:attrName>style.visibility</p:attrName>
                                        </p:attrNameLst>
                                      </p:cBhvr>
                                      <p:to>
                                        <p:strVal val="visible"/>
                                      </p:to>
                                    </p:set>
                                    <p:animEffect transition="in" filter="wipe(up)">
                                      <p:cBhvr>
                                        <p:cTn id="223" dur="1000"/>
                                        <p:tgtEl>
                                          <p:spTgt spid="134"/>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4" fill="hold" grpId="0" nodeType="clickEffect">
                                  <p:stCondLst>
                                    <p:cond delay="0"/>
                                  </p:stCondLst>
                                  <p:childTnLst>
                                    <p:set>
                                      <p:cBhvr>
                                        <p:cTn id="227" dur="1" fill="hold">
                                          <p:stCondLst>
                                            <p:cond delay="0"/>
                                          </p:stCondLst>
                                        </p:cTn>
                                        <p:tgtEl>
                                          <p:spTgt spid="129"/>
                                        </p:tgtEl>
                                        <p:attrNameLst>
                                          <p:attrName>style.visibility</p:attrName>
                                        </p:attrNameLst>
                                      </p:cBhvr>
                                      <p:to>
                                        <p:strVal val="visible"/>
                                      </p:to>
                                    </p:set>
                                    <p:animEffect transition="in" filter="wipe(down)">
                                      <p:cBhvr>
                                        <p:cTn id="228" dur="1000"/>
                                        <p:tgtEl>
                                          <p:spTgt spid="129"/>
                                        </p:tgtEl>
                                      </p:cBhvr>
                                    </p:animEffect>
                                  </p:childTnLst>
                                </p:cTn>
                              </p:par>
                            </p:childTnLst>
                          </p:cTn>
                        </p:par>
                        <p:par>
                          <p:cTn id="229" fill="hold">
                            <p:stCondLst>
                              <p:cond delay="1000"/>
                            </p:stCondLst>
                            <p:childTnLst>
                              <p:par>
                                <p:cTn id="230" presetID="22" presetClass="entr" presetSubtype="4" fill="hold" grpId="0" nodeType="afterEffect">
                                  <p:stCondLst>
                                    <p:cond delay="0"/>
                                  </p:stCondLst>
                                  <p:childTnLst>
                                    <p:set>
                                      <p:cBhvr>
                                        <p:cTn id="231" dur="1" fill="hold">
                                          <p:stCondLst>
                                            <p:cond delay="0"/>
                                          </p:stCondLst>
                                        </p:cTn>
                                        <p:tgtEl>
                                          <p:spTgt spid="128"/>
                                        </p:tgtEl>
                                        <p:attrNameLst>
                                          <p:attrName>style.visibility</p:attrName>
                                        </p:attrNameLst>
                                      </p:cBhvr>
                                      <p:to>
                                        <p:strVal val="visible"/>
                                      </p:to>
                                    </p:set>
                                    <p:animEffect transition="in" filter="wipe(down)">
                                      <p:cBhvr>
                                        <p:cTn id="232" dur="1000"/>
                                        <p:tgtEl>
                                          <p:spTgt spid="128"/>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1" fill="hold" grpId="0" nodeType="clickEffect">
                                  <p:stCondLst>
                                    <p:cond delay="0"/>
                                  </p:stCondLst>
                                  <p:childTnLst>
                                    <p:set>
                                      <p:cBhvr>
                                        <p:cTn id="236" dur="1" fill="hold">
                                          <p:stCondLst>
                                            <p:cond delay="0"/>
                                          </p:stCondLst>
                                        </p:cTn>
                                        <p:tgtEl>
                                          <p:spTgt spid="131"/>
                                        </p:tgtEl>
                                        <p:attrNameLst>
                                          <p:attrName>style.visibility</p:attrName>
                                        </p:attrNameLst>
                                      </p:cBhvr>
                                      <p:to>
                                        <p:strVal val="visible"/>
                                      </p:to>
                                    </p:set>
                                    <p:animEffect transition="in" filter="wipe(up)">
                                      <p:cBhvr>
                                        <p:cTn id="237" dur="1000"/>
                                        <p:tgtEl>
                                          <p:spTgt spid="131"/>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1" fill="hold" grpId="0" nodeType="clickEffect">
                                  <p:stCondLst>
                                    <p:cond delay="0"/>
                                  </p:stCondLst>
                                  <p:childTnLst>
                                    <p:set>
                                      <p:cBhvr>
                                        <p:cTn id="241" dur="1" fill="hold">
                                          <p:stCondLst>
                                            <p:cond delay="0"/>
                                          </p:stCondLst>
                                        </p:cTn>
                                        <p:tgtEl>
                                          <p:spTgt spid="132"/>
                                        </p:tgtEl>
                                        <p:attrNameLst>
                                          <p:attrName>style.visibility</p:attrName>
                                        </p:attrNameLst>
                                      </p:cBhvr>
                                      <p:to>
                                        <p:strVal val="visible"/>
                                      </p:to>
                                    </p:set>
                                    <p:animEffect transition="in" filter="wipe(up)">
                                      <p:cBhvr>
                                        <p:cTn id="242" dur="1000"/>
                                        <p:tgtEl>
                                          <p:spTgt spid="132"/>
                                        </p:tgtEl>
                                      </p:cBhvr>
                                    </p:animEffect>
                                  </p:childTnLst>
                                </p:cTn>
                              </p:par>
                            </p:childTnLst>
                          </p:cTn>
                        </p:par>
                      </p:childTnLst>
                    </p:cTn>
                  </p:par>
                  <p:par>
                    <p:cTn id="243" fill="hold">
                      <p:stCondLst>
                        <p:cond delay="indefinite"/>
                      </p:stCondLst>
                      <p:childTnLst>
                        <p:par>
                          <p:cTn id="244" fill="hold">
                            <p:stCondLst>
                              <p:cond delay="0"/>
                            </p:stCondLst>
                            <p:childTnLst>
                              <p:par>
                                <p:cTn id="245" presetID="22" presetClass="entr" presetSubtype="4" fill="hold" grpId="0" nodeType="clickEffect">
                                  <p:stCondLst>
                                    <p:cond delay="0"/>
                                  </p:stCondLst>
                                  <p:childTnLst>
                                    <p:set>
                                      <p:cBhvr>
                                        <p:cTn id="246" dur="1" fill="hold">
                                          <p:stCondLst>
                                            <p:cond delay="0"/>
                                          </p:stCondLst>
                                        </p:cTn>
                                        <p:tgtEl>
                                          <p:spTgt spid="137"/>
                                        </p:tgtEl>
                                        <p:attrNameLst>
                                          <p:attrName>style.visibility</p:attrName>
                                        </p:attrNameLst>
                                      </p:cBhvr>
                                      <p:to>
                                        <p:strVal val="visible"/>
                                      </p:to>
                                    </p:set>
                                    <p:animEffect transition="in" filter="wipe(down)">
                                      <p:cBhvr>
                                        <p:cTn id="247" dur="1000"/>
                                        <p:tgtEl>
                                          <p:spTgt spid="137"/>
                                        </p:tgtEl>
                                      </p:cBhvr>
                                    </p:animEffect>
                                  </p:childTnLst>
                                </p:cTn>
                              </p:par>
                            </p:childTnLst>
                          </p:cTn>
                        </p:par>
                      </p:childTnLst>
                    </p:cTn>
                  </p:par>
                  <p:par>
                    <p:cTn id="248" fill="hold">
                      <p:stCondLst>
                        <p:cond delay="indefinite"/>
                      </p:stCondLst>
                      <p:childTnLst>
                        <p:par>
                          <p:cTn id="249" fill="hold">
                            <p:stCondLst>
                              <p:cond delay="0"/>
                            </p:stCondLst>
                            <p:childTnLst>
                              <p:par>
                                <p:cTn id="250" presetID="22" presetClass="entr" presetSubtype="4" fill="hold" grpId="0" nodeType="clickEffect">
                                  <p:stCondLst>
                                    <p:cond delay="0"/>
                                  </p:stCondLst>
                                  <p:childTnLst>
                                    <p:set>
                                      <p:cBhvr>
                                        <p:cTn id="251" dur="1" fill="hold">
                                          <p:stCondLst>
                                            <p:cond delay="0"/>
                                          </p:stCondLst>
                                        </p:cTn>
                                        <p:tgtEl>
                                          <p:spTgt spid="182"/>
                                        </p:tgtEl>
                                        <p:attrNameLst>
                                          <p:attrName>style.visibility</p:attrName>
                                        </p:attrNameLst>
                                      </p:cBhvr>
                                      <p:to>
                                        <p:strVal val="visible"/>
                                      </p:to>
                                    </p:set>
                                    <p:animEffect transition="in" filter="wipe(down)">
                                      <p:cBhvr>
                                        <p:cTn id="252" dur="1000"/>
                                        <p:tgtEl>
                                          <p:spTgt spid="182"/>
                                        </p:tgtEl>
                                      </p:cBhvr>
                                    </p:animEffect>
                                  </p:childTnLst>
                                </p:cTn>
                              </p:par>
                            </p:childTnLst>
                          </p:cTn>
                        </p:par>
                        <p:par>
                          <p:cTn id="253" fill="hold">
                            <p:stCondLst>
                              <p:cond delay="1000"/>
                            </p:stCondLst>
                            <p:childTnLst>
                              <p:par>
                                <p:cTn id="254" presetID="22" presetClass="entr" presetSubtype="4" fill="hold" grpId="0" nodeType="afterEffect">
                                  <p:stCondLst>
                                    <p:cond delay="0"/>
                                  </p:stCondLst>
                                  <p:childTnLst>
                                    <p:set>
                                      <p:cBhvr>
                                        <p:cTn id="255" dur="1" fill="hold">
                                          <p:stCondLst>
                                            <p:cond delay="0"/>
                                          </p:stCondLst>
                                        </p:cTn>
                                        <p:tgtEl>
                                          <p:spTgt spid="180"/>
                                        </p:tgtEl>
                                        <p:attrNameLst>
                                          <p:attrName>style.visibility</p:attrName>
                                        </p:attrNameLst>
                                      </p:cBhvr>
                                      <p:to>
                                        <p:strVal val="visible"/>
                                      </p:to>
                                    </p:set>
                                    <p:animEffect transition="in" filter="wipe(down)">
                                      <p:cBhvr>
                                        <p:cTn id="256" dur="1000"/>
                                        <p:tgtEl>
                                          <p:spTgt spid="180"/>
                                        </p:tgtEl>
                                      </p:cBhvr>
                                    </p:animEffect>
                                  </p:childTnLst>
                                </p:cTn>
                              </p:par>
                            </p:childTnLst>
                          </p:cTn>
                        </p:par>
                        <p:par>
                          <p:cTn id="257" fill="hold">
                            <p:stCondLst>
                              <p:cond delay="2000"/>
                            </p:stCondLst>
                            <p:childTnLst>
                              <p:par>
                                <p:cTn id="258" presetID="22" presetClass="entr" presetSubtype="1" fill="hold" grpId="0" nodeType="afterEffect">
                                  <p:stCondLst>
                                    <p:cond delay="0"/>
                                  </p:stCondLst>
                                  <p:childTnLst>
                                    <p:set>
                                      <p:cBhvr>
                                        <p:cTn id="259" dur="1" fill="hold">
                                          <p:stCondLst>
                                            <p:cond delay="0"/>
                                          </p:stCondLst>
                                        </p:cTn>
                                        <p:tgtEl>
                                          <p:spTgt spid="181"/>
                                        </p:tgtEl>
                                        <p:attrNameLst>
                                          <p:attrName>style.visibility</p:attrName>
                                        </p:attrNameLst>
                                      </p:cBhvr>
                                      <p:to>
                                        <p:strVal val="visible"/>
                                      </p:to>
                                    </p:set>
                                    <p:animEffect transition="in" filter="wipe(up)">
                                      <p:cBhvr>
                                        <p:cTn id="260" dur="1000"/>
                                        <p:tgtEl>
                                          <p:spTgt spid="181"/>
                                        </p:tgtEl>
                                      </p:cBhvr>
                                    </p:animEffect>
                                  </p:childTnLst>
                                </p:cTn>
                              </p:par>
                            </p:childTnLst>
                          </p:cTn>
                        </p:par>
                      </p:childTnLst>
                    </p:cTn>
                  </p:par>
                  <p:par>
                    <p:cTn id="261" fill="hold">
                      <p:stCondLst>
                        <p:cond delay="indefinite"/>
                      </p:stCondLst>
                      <p:childTnLst>
                        <p:par>
                          <p:cTn id="262" fill="hold">
                            <p:stCondLst>
                              <p:cond delay="0"/>
                            </p:stCondLst>
                            <p:childTnLst>
                              <p:par>
                                <p:cTn id="263" presetID="22" presetClass="entr" presetSubtype="4" fill="hold" grpId="0" nodeType="clickEffect">
                                  <p:stCondLst>
                                    <p:cond delay="0"/>
                                  </p:stCondLst>
                                  <p:childTnLst>
                                    <p:set>
                                      <p:cBhvr>
                                        <p:cTn id="264" dur="1" fill="hold">
                                          <p:stCondLst>
                                            <p:cond delay="0"/>
                                          </p:stCondLst>
                                        </p:cTn>
                                        <p:tgtEl>
                                          <p:spTgt spid="133"/>
                                        </p:tgtEl>
                                        <p:attrNameLst>
                                          <p:attrName>style.visibility</p:attrName>
                                        </p:attrNameLst>
                                      </p:cBhvr>
                                      <p:to>
                                        <p:strVal val="visible"/>
                                      </p:to>
                                    </p:set>
                                    <p:animEffect transition="in" filter="wipe(down)">
                                      <p:cBhvr>
                                        <p:cTn id="265" dur="1000"/>
                                        <p:tgtEl>
                                          <p:spTgt spid="133"/>
                                        </p:tgtEl>
                                      </p:cBhvr>
                                    </p:animEffect>
                                  </p:childTnLst>
                                </p:cTn>
                              </p:par>
                            </p:childTnLst>
                          </p:cTn>
                        </p:par>
                      </p:childTnLst>
                    </p:cTn>
                  </p:par>
                  <p:par>
                    <p:cTn id="266" fill="hold">
                      <p:stCondLst>
                        <p:cond delay="indefinite"/>
                      </p:stCondLst>
                      <p:childTnLst>
                        <p:par>
                          <p:cTn id="267" fill="hold">
                            <p:stCondLst>
                              <p:cond delay="0"/>
                            </p:stCondLst>
                            <p:childTnLst>
                              <p:par>
                                <p:cTn id="268" presetID="22" presetClass="entr" presetSubtype="4" fill="hold" grpId="0" nodeType="clickEffect">
                                  <p:stCondLst>
                                    <p:cond delay="0"/>
                                  </p:stCondLst>
                                  <p:childTnLst>
                                    <p:set>
                                      <p:cBhvr>
                                        <p:cTn id="269" dur="1" fill="hold">
                                          <p:stCondLst>
                                            <p:cond delay="0"/>
                                          </p:stCondLst>
                                        </p:cTn>
                                        <p:tgtEl>
                                          <p:spTgt spid="149"/>
                                        </p:tgtEl>
                                        <p:attrNameLst>
                                          <p:attrName>style.visibility</p:attrName>
                                        </p:attrNameLst>
                                      </p:cBhvr>
                                      <p:to>
                                        <p:strVal val="visible"/>
                                      </p:to>
                                    </p:set>
                                    <p:animEffect transition="in" filter="wipe(down)">
                                      <p:cBhvr>
                                        <p:cTn id="270" dur="1000"/>
                                        <p:tgtEl>
                                          <p:spTgt spid="149"/>
                                        </p:tgtEl>
                                      </p:cBhvr>
                                    </p:animEffect>
                                  </p:childTnLst>
                                </p:cTn>
                              </p:par>
                            </p:childTnLst>
                          </p:cTn>
                        </p:par>
                        <p:par>
                          <p:cTn id="271" fill="hold">
                            <p:stCondLst>
                              <p:cond delay="1000"/>
                            </p:stCondLst>
                            <p:childTnLst>
                              <p:par>
                                <p:cTn id="272" presetID="22" presetClass="entr" presetSubtype="8" fill="hold" grpId="0" nodeType="afterEffect">
                                  <p:stCondLst>
                                    <p:cond delay="0"/>
                                  </p:stCondLst>
                                  <p:childTnLst>
                                    <p:set>
                                      <p:cBhvr>
                                        <p:cTn id="273" dur="1" fill="hold">
                                          <p:stCondLst>
                                            <p:cond delay="0"/>
                                          </p:stCondLst>
                                        </p:cTn>
                                        <p:tgtEl>
                                          <p:spTgt spid="146"/>
                                        </p:tgtEl>
                                        <p:attrNameLst>
                                          <p:attrName>style.visibility</p:attrName>
                                        </p:attrNameLst>
                                      </p:cBhvr>
                                      <p:to>
                                        <p:strVal val="visible"/>
                                      </p:to>
                                    </p:set>
                                    <p:animEffect transition="in" filter="wipe(left)">
                                      <p:cBhvr>
                                        <p:cTn id="274" dur="1000"/>
                                        <p:tgtEl>
                                          <p:spTgt spid="146"/>
                                        </p:tgtEl>
                                      </p:cBhvr>
                                    </p:animEffect>
                                  </p:childTnLst>
                                </p:cTn>
                              </p:par>
                            </p:childTnLst>
                          </p:cTn>
                        </p:par>
                        <p:par>
                          <p:cTn id="275" fill="hold">
                            <p:stCondLst>
                              <p:cond delay="2000"/>
                            </p:stCondLst>
                            <p:childTnLst>
                              <p:par>
                                <p:cTn id="276" presetID="22" presetClass="entr" presetSubtype="1" fill="hold" grpId="0" nodeType="afterEffect">
                                  <p:stCondLst>
                                    <p:cond delay="0"/>
                                  </p:stCondLst>
                                  <p:childTnLst>
                                    <p:set>
                                      <p:cBhvr>
                                        <p:cTn id="277" dur="1" fill="hold">
                                          <p:stCondLst>
                                            <p:cond delay="0"/>
                                          </p:stCondLst>
                                        </p:cTn>
                                        <p:tgtEl>
                                          <p:spTgt spid="147"/>
                                        </p:tgtEl>
                                        <p:attrNameLst>
                                          <p:attrName>style.visibility</p:attrName>
                                        </p:attrNameLst>
                                      </p:cBhvr>
                                      <p:to>
                                        <p:strVal val="visible"/>
                                      </p:to>
                                    </p:set>
                                    <p:animEffect transition="in" filter="wipe(up)">
                                      <p:cBhvr>
                                        <p:cTn id="278" dur="1000"/>
                                        <p:tgtEl>
                                          <p:spTgt spid="147"/>
                                        </p:tgtEl>
                                      </p:cBhvr>
                                    </p:animEffect>
                                  </p:childTnLst>
                                </p:cTn>
                              </p:par>
                            </p:childTnLst>
                          </p:cTn>
                        </p:par>
                        <p:par>
                          <p:cTn id="279" fill="hold">
                            <p:stCondLst>
                              <p:cond delay="3000"/>
                            </p:stCondLst>
                            <p:childTnLst>
                              <p:par>
                                <p:cTn id="280" presetID="22" presetClass="entr" presetSubtype="2" fill="hold" grpId="0" nodeType="afterEffect">
                                  <p:stCondLst>
                                    <p:cond delay="0"/>
                                  </p:stCondLst>
                                  <p:childTnLst>
                                    <p:set>
                                      <p:cBhvr>
                                        <p:cTn id="281" dur="1" fill="hold">
                                          <p:stCondLst>
                                            <p:cond delay="0"/>
                                          </p:stCondLst>
                                        </p:cTn>
                                        <p:tgtEl>
                                          <p:spTgt spid="148"/>
                                        </p:tgtEl>
                                        <p:attrNameLst>
                                          <p:attrName>style.visibility</p:attrName>
                                        </p:attrNameLst>
                                      </p:cBhvr>
                                      <p:to>
                                        <p:strVal val="visible"/>
                                      </p:to>
                                    </p:set>
                                    <p:animEffect transition="in" filter="wipe(right)">
                                      <p:cBhvr>
                                        <p:cTn id="282" dur="1000"/>
                                        <p:tgtEl>
                                          <p:spTgt spid="148"/>
                                        </p:tgtEl>
                                      </p:cBhvr>
                                    </p:animEffect>
                                  </p:childTnLst>
                                </p:cTn>
                              </p:par>
                            </p:childTnLst>
                          </p:cTn>
                        </p:par>
                      </p:childTnLst>
                    </p:cTn>
                  </p:par>
                  <p:par>
                    <p:cTn id="283" fill="hold">
                      <p:stCondLst>
                        <p:cond delay="indefinite"/>
                      </p:stCondLst>
                      <p:childTnLst>
                        <p:par>
                          <p:cTn id="284" fill="hold">
                            <p:stCondLst>
                              <p:cond delay="0"/>
                            </p:stCondLst>
                            <p:childTnLst>
                              <p:par>
                                <p:cTn id="285" presetID="22" presetClass="entr" presetSubtype="4" fill="hold" nodeType="clickEffect">
                                  <p:stCondLst>
                                    <p:cond delay="0"/>
                                  </p:stCondLst>
                                  <p:childTnLst>
                                    <p:set>
                                      <p:cBhvr>
                                        <p:cTn id="286" dur="1" fill="hold">
                                          <p:stCondLst>
                                            <p:cond delay="0"/>
                                          </p:stCondLst>
                                        </p:cTn>
                                        <p:tgtEl>
                                          <p:spTgt spid="197"/>
                                        </p:tgtEl>
                                        <p:attrNameLst>
                                          <p:attrName>style.visibility</p:attrName>
                                        </p:attrNameLst>
                                      </p:cBhvr>
                                      <p:to>
                                        <p:strVal val="visible"/>
                                      </p:to>
                                    </p:set>
                                    <p:animEffect transition="in" filter="wipe(down)">
                                      <p:cBhvr>
                                        <p:cTn id="287" dur="1000"/>
                                        <p:tgtEl>
                                          <p:spTgt spid="197"/>
                                        </p:tgtEl>
                                      </p:cBhvr>
                                    </p:animEffect>
                                  </p:childTnLst>
                                </p:cTn>
                              </p:par>
                            </p:childTnLst>
                          </p:cTn>
                        </p:par>
                        <p:par>
                          <p:cTn id="288" fill="hold">
                            <p:stCondLst>
                              <p:cond delay="1000"/>
                            </p:stCondLst>
                            <p:childTnLst>
                              <p:par>
                                <p:cTn id="289" presetID="22" presetClass="entr" presetSubtype="4" fill="hold" nodeType="afterEffect">
                                  <p:stCondLst>
                                    <p:cond delay="0"/>
                                  </p:stCondLst>
                                  <p:childTnLst>
                                    <p:set>
                                      <p:cBhvr>
                                        <p:cTn id="290" dur="1" fill="hold">
                                          <p:stCondLst>
                                            <p:cond delay="0"/>
                                          </p:stCondLst>
                                        </p:cTn>
                                        <p:tgtEl>
                                          <p:spTgt spid="194"/>
                                        </p:tgtEl>
                                        <p:attrNameLst>
                                          <p:attrName>style.visibility</p:attrName>
                                        </p:attrNameLst>
                                      </p:cBhvr>
                                      <p:to>
                                        <p:strVal val="visible"/>
                                      </p:to>
                                    </p:set>
                                    <p:animEffect transition="in" filter="wipe(down)">
                                      <p:cBhvr>
                                        <p:cTn id="291" dur="1000"/>
                                        <p:tgtEl>
                                          <p:spTgt spid="194"/>
                                        </p:tgtEl>
                                      </p:cBhvr>
                                    </p:animEffect>
                                  </p:childTnLst>
                                </p:cTn>
                              </p:par>
                            </p:childTnLst>
                          </p:cTn>
                        </p:par>
                        <p:par>
                          <p:cTn id="292" fill="hold">
                            <p:stCondLst>
                              <p:cond delay="2000"/>
                            </p:stCondLst>
                            <p:childTnLst>
                              <p:par>
                                <p:cTn id="293" presetID="22" presetClass="entr" presetSubtype="1" fill="hold" nodeType="afterEffect">
                                  <p:stCondLst>
                                    <p:cond delay="0"/>
                                  </p:stCondLst>
                                  <p:childTnLst>
                                    <p:set>
                                      <p:cBhvr>
                                        <p:cTn id="294" dur="1" fill="hold">
                                          <p:stCondLst>
                                            <p:cond delay="0"/>
                                          </p:stCondLst>
                                        </p:cTn>
                                        <p:tgtEl>
                                          <p:spTgt spid="200"/>
                                        </p:tgtEl>
                                        <p:attrNameLst>
                                          <p:attrName>style.visibility</p:attrName>
                                        </p:attrNameLst>
                                      </p:cBhvr>
                                      <p:to>
                                        <p:strVal val="visible"/>
                                      </p:to>
                                    </p:set>
                                    <p:animEffect transition="in" filter="wipe(up)">
                                      <p:cBhvr>
                                        <p:cTn id="295" dur="1000"/>
                                        <p:tgtEl>
                                          <p:spTgt spid="200"/>
                                        </p:tgtEl>
                                      </p:cBhvr>
                                    </p:animEffect>
                                  </p:childTnLst>
                                </p:cTn>
                              </p:par>
                            </p:childTnLst>
                          </p:cTn>
                        </p:par>
                        <p:par>
                          <p:cTn id="296" fill="hold">
                            <p:stCondLst>
                              <p:cond delay="3000"/>
                            </p:stCondLst>
                            <p:childTnLst>
                              <p:par>
                                <p:cTn id="297" presetID="22" presetClass="entr" presetSubtype="1" fill="hold" nodeType="afterEffect">
                                  <p:stCondLst>
                                    <p:cond delay="0"/>
                                  </p:stCondLst>
                                  <p:childTnLst>
                                    <p:set>
                                      <p:cBhvr>
                                        <p:cTn id="298" dur="1" fill="hold">
                                          <p:stCondLst>
                                            <p:cond delay="0"/>
                                          </p:stCondLst>
                                        </p:cTn>
                                        <p:tgtEl>
                                          <p:spTgt spid="203"/>
                                        </p:tgtEl>
                                        <p:attrNameLst>
                                          <p:attrName>style.visibility</p:attrName>
                                        </p:attrNameLst>
                                      </p:cBhvr>
                                      <p:to>
                                        <p:strVal val="visible"/>
                                      </p:to>
                                    </p:set>
                                    <p:animEffect transition="in" filter="wipe(up)">
                                      <p:cBhvr>
                                        <p:cTn id="299" dur="1000"/>
                                        <p:tgtEl>
                                          <p:spTgt spid="203"/>
                                        </p:tgtEl>
                                      </p:cBhvr>
                                    </p:animEffect>
                                  </p:childTnLst>
                                </p:cTn>
                              </p:par>
                            </p:childTnLst>
                          </p:cTn>
                        </p:par>
                      </p:childTnLst>
                    </p:cTn>
                  </p:par>
                  <p:par>
                    <p:cTn id="300" fill="hold">
                      <p:stCondLst>
                        <p:cond delay="indefinite"/>
                      </p:stCondLst>
                      <p:childTnLst>
                        <p:par>
                          <p:cTn id="301" fill="hold">
                            <p:stCondLst>
                              <p:cond delay="0"/>
                            </p:stCondLst>
                            <p:childTnLst>
                              <p:par>
                                <p:cTn id="302" presetID="22" presetClass="entr" presetSubtype="1" fill="hold" grpId="0" nodeType="clickEffect">
                                  <p:stCondLst>
                                    <p:cond delay="0"/>
                                  </p:stCondLst>
                                  <p:childTnLst>
                                    <p:set>
                                      <p:cBhvr>
                                        <p:cTn id="303" dur="1" fill="hold">
                                          <p:stCondLst>
                                            <p:cond delay="0"/>
                                          </p:stCondLst>
                                        </p:cTn>
                                        <p:tgtEl>
                                          <p:spTgt spid="152"/>
                                        </p:tgtEl>
                                        <p:attrNameLst>
                                          <p:attrName>style.visibility</p:attrName>
                                        </p:attrNameLst>
                                      </p:cBhvr>
                                      <p:to>
                                        <p:strVal val="visible"/>
                                      </p:to>
                                    </p:set>
                                    <p:animEffect transition="in" filter="wipe(up)">
                                      <p:cBhvr>
                                        <p:cTn id="304" dur="1000"/>
                                        <p:tgtEl>
                                          <p:spTgt spid="152"/>
                                        </p:tgtEl>
                                      </p:cBhvr>
                                    </p:animEffect>
                                  </p:childTnLst>
                                </p:cTn>
                              </p:par>
                            </p:childTnLst>
                          </p:cTn>
                        </p:par>
                        <p:par>
                          <p:cTn id="305" fill="hold">
                            <p:stCondLst>
                              <p:cond delay="1000"/>
                            </p:stCondLst>
                            <p:childTnLst>
                              <p:par>
                                <p:cTn id="306" presetID="22" presetClass="entr" presetSubtype="1" fill="hold" grpId="0" nodeType="afterEffect">
                                  <p:stCondLst>
                                    <p:cond delay="0"/>
                                  </p:stCondLst>
                                  <p:childTnLst>
                                    <p:set>
                                      <p:cBhvr>
                                        <p:cTn id="307" dur="1" fill="hold">
                                          <p:stCondLst>
                                            <p:cond delay="0"/>
                                          </p:stCondLst>
                                        </p:cTn>
                                        <p:tgtEl>
                                          <p:spTgt spid="150"/>
                                        </p:tgtEl>
                                        <p:attrNameLst>
                                          <p:attrName>style.visibility</p:attrName>
                                        </p:attrNameLst>
                                      </p:cBhvr>
                                      <p:to>
                                        <p:strVal val="visible"/>
                                      </p:to>
                                    </p:set>
                                    <p:animEffect transition="in" filter="wipe(up)">
                                      <p:cBhvr>
                                        <p:cTn id="308" dur="1000"/>
                                        <p:tgtEl>
                                          <p:spTgt spid="150"/>
                                        </p:tgtEl>
                                      </p:cBhvr>
                                    </p:animEffect>
                                  </p:childTnLst>
                                </p:cTn>
                              </p:par>
                            </p:childTnLst>
                          </p:cTn>
                        </p:par>
                      </p:childTnLst>
                    </p:cTn>
                  </p:par>
                  <p:par>
                    <p:cTn id="309" fill="hold">
                      <p:stCondLst>
                        <p:cond delay="indefinite"/>
                      </p:stCondLst>
                      <p:childTnLst>
                        <p:par>
                          <p:cTn id="310" fill="hold">
                            <p:stCondLst>
                              <p:cond delay="0"/>
                            </p:stCondLst>
                            <p:childTnLst>
                              <p:par>
                                <p:cTn id="311" presetID="22" presetClass="entr" presetSubtype="8" fill="hold" grpId="0" nodeType="clickEffect">
                                  <p:stCondLst>
                                    <p:cond delay="0"/>
                                  </p:stCondLst>
                                  <p:childTnLst>
                                    <p:set>
                                      <p:cBhvr>
                                        <p:cTn id="312" dur="1" fill="hold">
                                          <p:stCondLst>
                                            <p:cond delay="0"/>
                                          </p:stCondLst>
                                        </p:cTn>
                                        <p:tgtEl>
                                          <p:spTgt spid="151"/>
                                        </p:tgtEl>
                                        <p:attrNameLst>
                                          <p:attrName>style.visibility</p:attrName>
                                        </p:attrNameLst>
                                      </p:cBhvr>
                                      <p:to>
                                        <p:strVal val="visible"/>
                                      </p:to>
                                    </p:set>
                                    <p:animEffect transition="in" filter="wipe(left)">
                                      <p:cBhvr>
                                        <p:cTn id="313" dur="1000"/>
                                        <p:tgtEl>
                                          <p:spTgt spid="151"/>
                                        </p:tgtEl>
                                      </p:cBhvr>
                                    </p:animEffect>
                                  </p:childTnLst>
                                </p:cTn>
                              </p:par>
                            </p:childTnLst>
                          </p:cTn>
                        </p:par>
                        <p:par>
                          <p:cTn id="314" fill="hold">
                            <p:stCondLst>
                              <p:cond delay="1000"/>
                            </p:stCondLst>
                            <p:childTnLst>
                              <p:par>
                                <p:cTn id="315" presetID="22" presetClass="entr" presetSubtype="8" fill="hold" grpId="0" nodeType="afterEffect">
                                  <p:stCondLst>
                                    <p:cond delay="0"/>
                                  </p:stCondLst>
                                  <p:childTnLst>
                                    <p:set>
                                      <p:cBhvr>
                                        <p:cTn id="316" dur="1" fill="hold">
                                          <p:stCondLst>
                                            <p:cond delay="0"/>
                                          </p:stCondLst>
                                        </p:cTn>
                                        <p:tgtEl>
                                          <p:spTgt spid="153"/>
                                        </p:tgtEl>
                                        <p:attrNameLst>
                                          <p:attrName>style.visibility</p:attrName>
                                        </p:attrNameLst>
                                      </p:cBhvr>
                                      <p:to>
                                        <p:strVal val="visible"/>
                                      </p:to>
                                    </p:set>
                                    <p:animEffect transition="in" filter="wipe(left)">
                                      <p:cBhvr>
                                        <p:cTn id="317" dur="1000"/>
                                        <p:tgtEl>
                                          <p:spTgt spid="153"/>
                                        </p:tgtEl>
                                      </p:cBhvr>
                                    </p:animEffect>
                                  </p:childTnLst>
                                </p:cTn>
                              </p:par>
                            </p:childTnLst>
                          </p:cTn>
                        </p:par>
                      </p:childTnLst>
                    </p:cTn>
                  </p:par>
                  <p:par>
                    <p:cTn id="318" fill="hold">
                      <p:stCondLst>
                        <p:cond delay="indefinite"/>
                      </p:stCondLst>
                      <p:childTnLst>
                        <p:par>
                          <p:cTn id="319" fill="hold">
                            <p:stCondLst>
                              <p:cond delay="0"/>
                            </p:stCondLst>
                            <p:childTnLst>
                              <p:par>
                                <p:cTn id="320" presetID="22" presetClass="entr" presetSubtype="2" fill="hold" grpId="0" nodeType="clickEffect">
                                  <p:stCondLst>
                                    <p:cond delay="0"/>
                                  </p:stCondLst>
                                  <p:childTnLst>
                                    <p:set>
                                      <p:cBhvr>
                                        <p:cTn id="321" dur="1" fill="hold">
                                          <p:stCondLst>
                                            <p:cond delay="0"/>
                                          </p:stCondLst>
                                        </p:cTn>
                                        <p:tgtEl>
                                          <p:spTgt spid="154"/>
                                        </p:tgtEl>
                                        <p:attrNameLst>
                                          <p:attrName>style.visibility</p:attrName>
                                        </p:attrNameLst>
                                      </p:cBhvr>
                                      <p:to>
                                        <p:strVal val="visible"/>
                                      </p:to>
                                    </p:set>
                                    <p:animEffect transition="in" filter="wipe(right)">
                                      <p:cBhvr>
                                        <p:cTn id="322" dur="1000"/>
                                        <p:tgtEl>
                                          <p:spTgt spid="154"/>
                                        </p:tgtEl>
                                      </p:cBhvr>
                                    </p:animEffect>
                                  </p:childTnLst>
                                </p:cTn>
                              </p:par>
                            </p:childTnLst>
                          </p:cTn>
                        </p:par>
                        <p:par>
                          <p:cTn id="323" fill="hold">
                            <p:stCondLst>
                              <p:cond delay="1000"/>
                            </p:stCondLst>
                            <p:childTnLst>
                              <p:par>
                                <p:cTn id="324" presetID="22" presetClass="entr" presetSubtype="2" fill="hold" grpId="0" nodeType="afterEffect">
                                  <p:stCondLst>
                                    <p:cond delay="0"/>
                                  </p:stCondLst>
                                  <p:childTnLst>
                                    <p:set>
                                      <p:cBhvr>
                                        <p:cTn id="325" dur="1" fill="hold">
                                          <p:stCondLst>
                                            <p:cond delay="0"/>
                                          </p:stCondLst>
                                        </p:cTn>
                                        <p:tgtEl>
                                          <p:spTgt spid="155"/>
                                        </p:tgtEl>
                                        <p:attrNameLst>
                                          <p:attrName>style.visibility</p:attrName>
                                        </p:attrNameLst>
                                      </p:cBhvr>
                                      <p:to>
                                        <p:strVal val="visible"/>
                                      </p:to>
                                    </p:set>
                                    <p:animEffect transition="in" filter="wipe(right)">
                                      <p:cBhvr>
                                        <p:cTn id="326" dur="1000"/>
                                        <p:tgtEl>
                                          <p:spTgt spid="155"/>
                                        </p:tgtEl>
                                      </p:cBhvr>
                                    </p:animEffect>
                                  </p:childTnLst>
                                </p:cTn>
                              </p:par>
                            </p:childTnLst>
                          </p:cTn>
                        </p:par>
                        <p:par>
                          <p:cTn id="327" fill="hold">
                            <p:stCondLst>
                              <p:cond delay="2000"/>
                            </p:stCondLst>
                            <p:childTnLst>
                              <p:par>
                                <p:cTn id="328" presetID="22" presetClass="entr" presetSubtype="2" fill="hold" grpId="0" nodeType="afterEffect">
                                  <p:stCondLst>
                                    <p:cond delay="0"/>
                                  </p:stCondLst>
                                  <p:childTnLst>
                                    <p:set>
                                      <p:cBhvr>
                                        <p:cTn id="329" dur="1" fill="hold">
                                          <p:stCondLst>
                                            <p:cond delay="0"/>
                                          </p:stCondLst>
                                        </p:cTn>
                                        <p:tgtEl>
                                          <p:spTgt spid="157"/>
                                        </p:tgtEl>
                                        <p:attrNameLst>
                                          <p:attrName>style.visibility</p:attrName>
                                        </p:attrNameLst>
                                      </p:cBhvr>
                                      <p:to>
                                        <p:strVal val="visible"/>
                                      </p:to>
                                    </p:set>
                                    <p:animEffect transition="in" filter="wipe(right)">
                                      <p:cBhvr>
                                        <p:cTn id="330" dur="1000"/>
                                        <p:tgtEl>
                                          <p:spTgt spid="157"/>
                                        </p:tgtEl>
                                      </p:cBhvr>
                                    </p:animEffect>
                                  </p:childTnLst>
                                </p:cTn>
                              </p:par>
                            </p:childTnLst>
                          </p:cTn>
                        </p:par>
                        <p:par>
                          <p:cTn id="331" fill="hold">
                            <p:stCondLst>
                              <p:cond delay="3000"/>
                            </p:stCondLst>
                            <p:childTnLst>
                              <p:par>
                                <p:cTn id="332" presetID="22" presetClass="entr" presetSubtype="2" fill="hold" grpId="0" nodeType="afterEffect">
                                  <p:stCondLst>
                                    <p:cond delay="0"/>
                                  </p:stCondLst>
                                  <p:childTnLst>
                                    <p:set>
                                      <p:cBhvr>
                                        <p:cTn id="333" dur="1" fill="hold">
                                          <p:stCondLst>
                                            <p:cond delay="0"/>
                                          </p:stCondLst>
                                        </p:cTn>
                                        <p:tgtEl>
                                          <p:spTgt spid="158"/>
                                        </p:tgtEl>
                                        <p:attrNameLst>
                                          <p:attrName>style.visibility</p:attrName>
                                        </p:attrNameLst>
                                      </p:cBhvr>
                                      <p:to>
                                        <p:strVal val="visible"/>
                                      </p:to>
                                    </p:set>
                                    <p:animEffect transition="in" filter="wipe(right)">
                                      <p:cBhvr>
                                        <p:cTn id="334" dur="1000"/>
                                        <p:tgtEl>
                                          <p:spTgt spid="158"/>
                                        </p:tgtEl>
                                      </p:cBhvr>
                                    </p:animEffect>
                                  </p:childTnLst>
                                </p:cTn>
                              </p:par>
                            </p:childTnLst>
                          </p:cTn>
                        </p:par>
                      </p:childTnLst>
                    </p:cTn>
                  </p:par>
                  <p:par>
                    <p:cTn id="335" fill="hold">
                      <p:stCondLst>
                        <p:cond delay="indefinite"/>
                      </p:stCondLst>
                      <p:childTnLst>
                        <p:par>
                          <p:cTn id="336" fill="hold">
                            <p:stCondLst>
                              <p:cond delay="0"/>
                            </p:stCondLst>
                            <p:childTnLst>
                              <p:par>
                                <p:cTn id="337" presetID="22" presetClass="entr" presetSubtype="4" fill="hold" grpId="0" nodeType="clickEffect">
                                  <p:stCondLst>
                                    <p:cond delay="0"/>
                                  </p:stCondLst>
                                  <p:childTnLst>
                                    <p:set>
                                      <p:cBhvr>
                                        <p:cTn id="338" dur="1" fill="hold">
                                          <p:stCondLst>
                                            <p:cond delay="0"/>
                                          </p:stCondLst>
                                        </p:cTn>
                                        <p:tgtEl>
                                          <p:spTgt spid="159"/>
                                        </p:tgtEl>
                                        <p:attrNameLst>
                                          <p:attrName>style.visibility</p:attrName>
                                        </p:attrNameLst>
                                      </p:cBhvr>
                                      <p:to>
                                        <p:strVal val="visible"/>
                                      </p:to>
                                    </p:set>
                                    <p:animEffect transition="in" filter="wipe(down)">
                                      <p:cBhvr>
                                        <p:cTn id="339" dur="1000"/>
                                        <p:tgtEl>
                                          <p:spTgt spid="159"/>
                                        </p:tgtEl>
                                      </p:cBhvr>
                                    </p:animEffect>
                                  </p:childTnLst>
                                </p:cTn>
                              </p:par>
                            </p:childTnLst>
                          </p:cTn>
                        </p:par>
                        <p:par>
                          <p:cTn id="340" fill="hold">
                            <p:stCondLst>
                              <p:cond delay="1000"/>
                            </p:stCondLst>
                            <p:childTnLst>
                              <p:par>
                                <p:cTn id="341" presetID="22" presetClass="entr" presetSubtype="4" fill="hold" grpId="0" nodeType="afterEffect">
                                  <p:stCondLst>
                                    <p:cond delay="0"/>
                                  </p:stCondLst>
                                  <p:childTnLst>
                                    <p:set>
                                      <p:cBhvr>
                                        <p:cTn id="342" dur="1" fill="hold">
                                          <p:stCondLst>
                                            <p:cond delay="0"/>
                                          </p:stCondLst>
                                        </p:cTn>
                                        <p:tgtEl>
                                          <p:spTgt spid="160"/>
                                        </p:tgtEl>
                                        <p:attrNameLst>
                                          <p:attrName>style.visibility</p:attrName>
                                        </p:attrNameLst>
                                      </p:cBhvr>
                                      <p:to>
                                        <p:strVal val="visible"/>
                                      </p:to>
                                    </p:set>
                                    <p:animEffect transition="in" filter="wipe(down)">
                                      <p:cBhvr>
                                        <p:cTn id="343" dur="1000"/>
                                        <p:tgtEl>
                                          <p:spTgt spid="160"/>
                                        </p:tgtEl>
                                      </p:cBhvr>
                                    </p:animEffect>
                                  </p:childTnLst>
                                </p:cTn>
                              </p:par>
                            </p:childTnLst>
                          </p:cTn>
                        </p:par>
                        <p:par>
                          <p:cTn id="344" fill="hold">
                            <p:stCondLst>
                              <p:cond delay="2000"/>
                            </p:stCondLst>
                            <p:childTnLst>
                              <p:par>
                                <p:cTn id="345" presetID="22" presetClass="entr" presetSubtype="4" fill="hold" grpId="0" nodeType="afterEffect">
                                  <p:stCondLst>
                                    <p:cond delay="0"/>
                                  </p:stCondLst>
                                  <p:childTnLst>
                                    <p:set>
                                      <p:cBhvr>
                                        <p:cTn id="346" dur="1" fill="hold">
                                          <p:stCondLst>
                                            <p:cond delay="0"/>
                                          </p:stCondLst>
                                        </p:cTn>
                                        <p:tgtEl>
                                          <p:spTgt spid="161"/>
                                        </p:tgtEl>
                                        <p:attrNameLst>
                                          <p:attrName>style.visibility</p:attrName>
                                        </p:attrNameLst>
                                      </p:cBhvr>
                                      <p:to>
                                        <p:strVal val="visible"/>
                                      </p:to>
                                    </p:set>
                                    <p:animEffect transition="in" filter="wipe(down)">
                                      <p:cBhvr>
                                        <p:cTn id="347" dur="1000"/>
                                        <p:tgtEl>
                                          <p:spTgt spid="161"/>
                                        </p:tgtEl>
                                      </p:cBhvr>
                                    </p:animEffect>
                                  </p:childTnLst>
                                </p:cTn>
                              </p:par>
                            </p:childTnLst>
                          </p:cTn>
                        </p:par>
                        <p:par>
                          <p:cTn id="348" fill="hold">
                            <p:stCondLst>
                              <p:cond delay="3000"/>
                            </p:stCondLst>
                            <p:childTnLst>
                              <p:par>
                                <p:cTn id="349" presetID="22" presetClass="entr" presetSubtype="4" fill="hold" grpId="0" nodeType="afterEffect">
                                  <p:stCondLst>
                                    <p:cond delay="0"/>
                                  </p:stCondLst>
                                  <p:childTnLst>
                                    <p:set>
                                      <p:cBhvr>
                                        <p:cTn id="350" dur="1" fill="hold">
                                          <p:stCondLst>
                                            <p:cond delay="0"/>
                                          </p:stCondLst>
                                        </p:cTn>
                                        <p:tgtEl>
                                          <p:spTgt spid="162"/>
                                        </p:tgtEl>
                                        <p:attrNameLst>
                                          <p:attrName>style.visibility</p:attrName>
                                        </p:attrNameLst>
                                      </p:cBhvr>
                                      <p:to>
                                        <p:strVal val="visible"/>
                                      </p:to>
                                    </p:set>
                                    <p:animEffect transition="in" filter="wipe(down)">
                                      <p:cBhvr>
                                        <p:cTn id="351" dur="1000"/>
                                        <p:tgtEl>
                                          <p:spTgt spid="162"/>
                                        </p:tgtEl>
                                      </p:cBhvr>
                                    </p:animEffect>
                                  </p:childTnLst>
                                </p:cTn>
                              </p:par>
                            </p:childTnLst>
                          </p:cTn>
                        </p:par>
                      </p:childTnLst>
                    </p:cTn>
                  </p:par>
                  <p:par>
                    <p:cTn id="352" fill="hold">
                      <p:stCondLst>
                        <p:cond delay="indefinite"/>
                      </p:stCondLst>
                      <p:childTnLst>
                        <p:par>
                          <p:cTn id="353" fill="hold">
                            <p:stCondLst>
                              <p:cond delay="0"/>
                            </p:stCondLst>
                            <p:childTnLst>
                              <p:par>
                                <p:cTn id="354" presetID="22" presetClass="entr" presetSubtype="1" fill="hold" grpId="0" nodeType="clickEffect">
                                  <p:stCondLst>
                                    <p:cond delay="0"/>
                                  </p:stCondLst>
                                  <p:childTnLst>
                                    <p:set>
                                      <p:cBhvr>
                                        <p:cTn id="355" dur="1" fill="hold">
                                          <p:stCondLst>
                                            <p:cond delay="0"/>
                                          </p:stCondLst>
                                        </p:cTn>
                                        <p:tgtEl>
                                          <p:spTgt spid="178"/>
                                        </p:tgtEl>
                                        <p:attrNameLst>
                                          <p:attrName>style.visibility</p:attrName>
                                        </p:attrNameLst>
                                      </p:cBhvr>
                                      <p:to>
                                        <p:strVal val="visible"/>
                                      </p:to>
                                    </p:set>
                                    <p:animEffect transition="in" filter="wipe(up)">
                                      <p:cBhvr>
                                        <p:cTn id="356" dur="1000"/>
                                        <p:tgtEl>
                                          <p:spTgt spid="178"/>
                                        </p:tgtEl>
                                      </p:cBhvr>
                                    </p:animEffect>
                                  </p:childTnLst>
                                </p:cTn>
                              </p:par>
                            </p:childTnLst>
                          </p:cTn>
                        </p:par>
                      </p:childTnLst>
                    </p:cTn>
                  </p:par>
                  <p:par>
                    <p:cTn id="357" fill="hold">
                      <p:stCondLst>
                        <p:cond delay="indefinite"/>
                      </p:stCondLst>
                      <p:childTnLst>
                        <p:par>
                          <p:cTn id="358" fill="hold">
                            <p:stCondLst>
                              <p:cond delay="0"/>
                            </p:stCondLst>
                            <p:childTnLst>
                              <p:par>
                                <p:cTn id="359" presetID="22" presetClass="entr" presetSubtype="8" fill="hold" grpId="0" nodeType="clickEffect">
                                  <p:stCondLst>
                                    <p:cond delay="0"/>
                                  </p:stCondLst>
                                  <p:childTnLst>
                                    <p:set>
                                      <p:cBhvr>
                                        <p:cTn id="360" dur="1" fill="hold">
                                          <p:stCondLst>
                                            <p:cond delay="0"/>
                                          </p:stCondLst>
                                        </p:cTn>
                                        <p:tgtEl>
                                          <p:spTgt spid="164"/>
                                        </p:tgtEl>
                                        <p:attrNameLst>
                                          <p:attrName>style.visibility</p:attrName>
                                        </p:attrNameLst>
                                      </p:cBhvr>
                                      <p:to>
                                        <p:strVal val="visible"/>
                                      </p:to>
                                    </p:set>
                                    <p:animEffect transition="in" filter="wipe(left)">
                                      <p:cBhvr>
                                        <p:cTn id="361" dur="1000"/>
                                        <p:tgtEl>
                                          <p:spTgt spid="164"/>
                                        </p:tgtEl>
                                      </p:cBhvr>
                                    </p:animEffect>
                                  </p:childTnLst>
                                </p:cTn>
                              </p:par>
                            </p:childTnLst>
                          </p:cTn>
                        </p:par>
                      </p:childTnLst>
                    </p:cTn>
                  </p:par>
                  <p:par>
                    <p:cTn id="362" fill="hold">
                      <p:stCondLst>
                        <p:cond delay="indefinite"/>
                      </p:stCondLst>
                      <p:childTnLst>
                        <p:par>
                          <p:cTn id="363" fill="hold">
                            <p:stCondLst>
                              <p:cond delay="0"/>
                            </p:stCondLst>
                            <p:childTnLst>
                              <p:par>
                                <p:cTn id="364" presetID="22" presetClass="entr" presetSubtype="4" fill="hold" grpId="0" nodeType="clickEffect">
                                  <p:stCondLst>
                                    <p:cond delay="0"/>
                                  </p:stCondLst>
                                  <p:childTnLst>
                                    <p:set>
                                      <p:cBhvr>
                                        <p:cTn id="365" dur="1" fill="hold">
                                          <p:stCondLst>
                                            <p:cond delay="0"/>
                                          </p:stCondLst>
                                        </p:cTn>
                                        <p:tgtEl>
                                          <p:spTgt spid="166"/>
                                        </p:tgtEl>
                                        <p:attrNameLst>
                                          <p:attrName>style.visibility</p:attrName>
                                        </p:attrNameLst>
                                      </p:cBhvr>
                                      <p:to>
                                        <p:strVal val="visible"/>
                                      </p:to>
                                    </p:set>
                                    <p:animEffect transition="in" filter="wipe(down)">
                                      <p:cBhvr>
                                        <p:cTn id="366" dur="1000"/>
                                        <p:tgtEl>
                                          <p:spTgt spid="166"/>
                                        </p:tgtEl>
                                      </p:cBhvr>
                                    </p:animEffect>
                                  </p:childTnLst>
                                </p:cTn>
                              </p:par>
                            </p:childTnLst>
                          </p:cTn>
                        </p:par>
                        <p:par>
                          <p:cTn id="367" fill="hold">
                            <p:stCondLst>
                              <p:cond delay="1000"/>
                            </p:stCondLst>
                            <p:childTnLst>
                              <p:par>
                                <p:cTn id="368" presetID="22" presetClass="entr" presetSubtype="4" fill="hold" grpId="0" nodeType="afterEffect">
                                  <p:stCondLst>
                                    <p:cond delay="0"/>
                                  </p:stCondLst>
                                  <p:childTnLst>
                                    <p:set>
                                      <p:cBhvr>
                                        <p:cTn id="369" dur="1" fill="hold">
                                          <p:stCondLst>
                                            <p:cond delay="0"/>
                                          </p:stCondLst>
                                        </p:cTn>
                                        <p:tgtEl>
                                          <p:spTgt spid="165"/>
                                        </p:tgtEl>
                                        <p:attrNameLst>
                                          <p:attrName>style.visibility</p:attrName>
                                        </p:attrNameLst>
                                      </p:cBhvr>
                                      <p:to>
                                        <p:strVal val="visible"/>
                                      </p:to>
                                    </p:set>
                                    <p:animEffect transition="in" filter="wipe(down)">
                                      <p:cBhvr>
                                        <p:cTn id="370" dur="1000"/>
                                        <p:tgtEl>
                                          <p:spTgt spid="165"/>
                                        </p:tgtEl>
                                      </p:cBhvr>
                                    </p:animEffect>
                                  </p:childTnLst>
                                </p:cTn>
                              </p:par>
                            </p:childTnLst>
                          </p:cTn>
                        </p:par>
                        <p:par>
                          <p:cTn id="371" fill="hold">
                            <p:stCondLst>
                              <p:cond delay="2000"/>
                            </p:stCondLst>
                            <p:childTnLst>
                              <p:par>
                                <p:cTn id="372" presetID="22" presetClass="entr" presetSubtype="4" fill="hold" grpId="0" nodeType="afterEffect">
                                  <p:stCondLst>
                                    <p:cond delay="0"/>
                                  </p:stCondLst>
                                  <p:childTnLst>
                                    <p:set>
                                      <p:cBhvr>
                                        <p:cTn id="373" dur="1" fill="hold">
                                          <p:stCondLst>
                                            <p:cond delay="0"/>
                                          </p:stCondLst>
                                        </p:cTn>
                                        <p:tgtEl>
                                          <p:spTgt spid="167"/>
                                        </p:tgtEl>
                                        <p:attrNameLst>
                                          <p:attrName>style.visibility</p:attrName>
                                        </p:attrNameLst>
                                      </p:cBhvr>
                                      <p:to>
                                        <p:strVal val="visible"/>
                                      </p:to>
                                    </p:set>
                                    <p:animEffect transition="in" filter="wipe(down)">
                                      <p:cBhvr>
                                        <p:cTn id="374" dur="1000"/>
                                        <p:tgtEl>
                                          <p:spTgt spid="167"/>
                                        </p:tgtEl>
                                      </p:cBhvr>
                                    </p:animEffect>
                                  </p:childTnLst>
                                </p:cTn>
                              </p:par>
                            </p:childTnLst>
                          </p:cTn>
                        </p:par>
                      </p:childTnLst>
                    </p:cTn>
                  </p:par>
                  <p:par>
                    <p:cTn id="375" fill="hold">
                      <p:stCondLst>
                        <p:cond delay="indefinite"/>
                      </p:stCondLst>
                      <p:childTnLst>
                        <p:par>
                          <p:cTn id="376" fill="hold">
                            <p:stCondLst>
                              <p:cond delay="0"/>
                            </p:stCondLst>
                            <p:childTnLst>
                              <p:par>
                                <p:cTn id="377" presetID="22" presetClass="entr" presetSubtype="1" fill="hold" grpId="0" nodeType="clickEffect">
                                  <p:stCondLst>
                                    <p:cond delay="0"/>
                                  </p:stCondLst>
                                  <p:childTnLst>
                                    <p:set>
                                      <p:cBhvr>
                                        <p:cTn id="378" dur="1" fill="hold">
                                          <p:stCondLst>
                                            <p:cond delay="0"/>
                                          </p:stCondLst>
                                        </p:cTn>
                                        <p:tgtEl>
                                          <p:spTgt spid="168"/>
                                        </p:tgtEl>
                                        <p:attrNameLst>
                                          <p:attrName>style.visibility</p:attrName>
                                        </p:attrNameLst>
                                      </p:cBhvr>
                                      <p:to>
                                        <p:strVal val="visible"/>
                                      </p:to>
                                    </p:set>
                                    <p:animEffect transition="in" filter="wipe(up)">
                                      <p:cBhvr>
                                        <p:cTn id="379" dur="1000"/>
                                        <p:tgtEl>
                                          <p:spTgt spid="168"/>
                                        </p:tgtEl>
                                      </p:cBhvr>
                                    </p:animEffect>
                                  </p:childTnLst>
                                </p:cTn>
                              </p:par>
                            </p:childTnLst>
                          </p:cTn>
                        </p:par>
                        <p:par>
                          <p:cTn id="380" fill="hold">
                            <p:stCondLst>
                              <p:cond delay="1000"/>
                            </p:stCondLst>
                            <p:childTnLst>
                              <p:par>
                                <p:cTn id="381" presetID="22" presetClass="entr" presetSubtype="1" fill="hold" grpId="0" nodeType="afterEffect">
                                  <p:stCondLst>
                                    <p:cond delay="0"/>
                                  </p:stCondLst>
                                  <p:childTnLst>
                                    <p:set>
                                      <p:cBhvr>
                                        <p:cTn id="382" dur="1" fill="hold">
                                          <p:stCondLst>
                                            <p:cond delay="0"/>
                                          </p:stCondLst>
                                        </p:cTn>
                                        <p:tgtEl>
                                          <p:spTgt spid="169"/>
                                        </p:tgtEl>
                                        <p:attrNameLst>
                                          <p:attrName>style.visibility</p:attrName>
                                        </p:attrNameLst>
                                      </p:cBhvr>
                                      <p:to>
                                        <p:strVal val="visible"/>
                                      </p:to>
                                    </p:set>
                                    <p:animEffect transition="in" filter="wipe(up)">
                                      <p:cBhvr>
                                        <p:cTn id="383" dur="1000"/>
                                        <p:tgtEl>
                                          <p:spTgt spid="169"/>
                                        </p:tgtEl>
                                      </p:cBhvr>
                                    </p:animEffect>
                                  </p:childTnLst>
                                </p:cTn>
                              </p:par>
                            </p:childTnLst>
                          </p:cTn>
                        </p:par>
                      </p:childTnLst>
                    </p:cTn>
                  </p:par>
                  <p:par>
                    <p:cTn id="384" fill="hold">
                      <p:stCondLst>
                        <p:cond delay="indefinite"/>
                      </p:stCondLst>
                      <p:childTnLst>
                        <p:par>
                          <p:cTn id="385" fill="hold">
                            <p:stCondLst>
                              <p:cond delay="0"/>
                            </p:stCondLst>
                            <p:childTnLst>
                              <p:par>
                                <p:cTn id="386" presetID="22" presetClass="entr" presetSubtype="1" fill="hold" grpId="0" nodeType="clickEffect">
                                  <p:stCondLst>
                                    <p:cond delay="0"/>
                                  </p:stCondLst>
                                  <p:childTnLst>
                                    <p:set>
                                      <p:cBhvr>
                                        <p:cTn id="387" dur="1" fill="hold">
                                          <p:stCondLst>
                                            <p:cond delay="0"/>
                                          </p:stCondLst>
                                        </p:cTn>
                                        <p:tgtEl>
                                          <p:spTgt spid="171"/>
                                        </p:tgtEl>
                                        <p:attrNameLst>
                                          <p:attrName>style.visibility</p:attrName>
                                        </p:attrNameLst>
                                      </p:cBhvr>
                                      <p:to>
                                        <p:strVal val="visible"/>
                                      </p:to>
                                    </p:set>
                                    <p:animEffect transition="in" filter="wipe(up)">
                                      <p:cBhvr>
                                        <p:cTn id="388" dur="1000"/>
                                        <p:tgtEl>
                                          <p:spTgt spid="171"/>
                                        </p:tgtEl>
                                      </p:cBhvr>
                                    </p:animEffect>
                                  </p:childTnLst>
                                </p:cTn>
                              </p:par>
                            </p:childTnLst>
                          </p:cTn>
                        </p:par>
                      </p:childTnLst>
                    </p:cTn>
                  </p:par>
                  <p:par>
                    <p:cTn id="389" fill="hold">
                      <p:stCondLst>
                        <p:cond delay="indefinite"/>
                      </p:stCondLst>
                      <p:childTnLst>
                        <p:par>
                          <p:cTn id="390" fill="hold">
                            <p:stCondLst>
                              <p:cond delay="0"/>
                            </p:stCondLst>
                            <p:childTnLst>
                              <p:par>
                                <p:cTn id="391" presetID="22" presetClass="entr" presetSubtype="1" fill="hold" grpId="0" nodeType="clickEffect">
                                  <p:stCondLst>
                                    <p:cond delay="0"/>
                                  </p:stCondLst>
                                  <p:childTnLst>
                                    <p:set>
                                      <p:cBhvr>
                                        <p:cTn id="392" dur="1" fill="hold">
                                          <p:stCondLst>
                                            <p:cond delay="0"/>
                                          </p:stCondLst>
                                        </p:cTn>
                                        <p:tgtEl>
                                          <p:spTgt spid="170"/>
                                        </p:tgtEl>
                                        <p:attrNameLst>
                                          <p:attrName>style.visibility</p:attrName>
                                        </p:attrNameLst>
                                      </p:cBhvr>
                                      <p:to>
                                        <p:strVal val="visible"/>
                                      </p:to>
                                    </p:set>
                                    <p:animEffect transition="in" filter="wipe(up)">
                                      <p:cBhvr>
                                        <p:cTn id="393" dur="1000"/>
                                        <p:tgtEl>
                                          <p:spTgt spid="170"/>
                                        </p:tgtEl>
                                      </p:cBhvr>
                                    </p:animEffect>
                                  </p:childTnLst>
                                </p:cTn>
                              </p:par>
                            </p:childTnLst>
                          </p:cTn>
                        </p:par>
                      </p:childTnLst>
                    </p:cTn>
                  </p:par>
                  <p:par>
                    <p:cTn id="394" fill="hold">
                      <p:stCondLst>
                        <p:cond delay="indefinite"/>
                      </p:stCondLst>
                      <p:childTnLst>
                        <p:par>
                          <p:cTn id="395" fill="hold">
                            <p:stCondLst>
                              <p:cond delay="0"/>
                            </p:stCondLst>
                            <p:childTnLst>
                              <p:par>
                                <p:cTn id="396" presetID="22" presetClass="entr" presetSubtype="1" fill="hold" grpId="0" nodeType="clickEffect">
                                  <p:stCondLst>
                                    <p:cond delay="0"/>
                                  </p:stCondLst>
                                  <p:childTnLst>
                                    <p:set>
                                      <p:cBhvr>
                                        <p:cTn id="397" dur="1" fill="hold">
                                          <p:stCondLst>
                                            <p:cond delay="0"/>
                                          </p:stCondLst>
                                        </p:cTn>
                                        <p:tgtEl>
                                          <p:spTgt spid="173"/>
                                        </p:tgtEl>
                                        <p:attrNameLst>
                                          <p:attrName>style.visibility</p:attrName>
                                        </p:attrNameLst>
                                      </p:cBhvr>
                                      <p:to>
                                        <p:strVal val="visible"/>
                                      </p:to>
                                    </p:set>
                                    <p:animEffect transition="in" filter="wipe(up)">
                                      <p:cBhvr>
                                        <p:cTn id="398" dur="1000"/>
                                        <p:tgtEl>
                                          <p:spTgt spid="173"/>
                                        </p:tgtEl>
                                      </p:cBhvr>
                                    </p:animEffect>
                                  </p:childTnLst>
                                </p:cTn>
                              </p:par>
                            </p:childTnLst>
                          </p:cTn>
                        </p:par>
                      </p:childTnLst>
                    </p:cTn>
                  </p:par>
                  <p:par>
                    <p:cTn id="399" fill="hold">
                      <p:stCondLst>
                        <p:cond delay="indefinite"/>
                      </p:stCondLst>
                      <p:childTnLst>
                        <p:par>
                          <p:cTn id="400" fill="hold">
                            <p:stCondLst>
                              <p:cond delay="0"/>
                            </p:stCondLst>
                            <p:childTnLst>
                              <p:par>
                                <p:cTn id="401" presetID="22" presetClass="entr" presetSubtype="1" fill="hold" grpId="0" nodeType="clickEffect">
                                  <p:stCondLst>
                                    <p:cond delay="0"/>
                                  </p:stCondLst>
                                  <p:childTnLst>
                                    <p:set>
                                      <p:cBhvr>
                                        <p:cTn id="402" dur="1" fill="hold">
                                          <p:stCondLst>
                                            <p:cond delay="0"/>
                                          </p:stCondLst>
                                        </p:cTn>
                                        <p:tgtEl>
                                          <p:spTgt spid="172"/>
                                        </p:tgtEl>
                                        <p:attrNameLst>
                                          <p:attrName>style.visibility</p:attrName>
                                        </p:attrNameLst>
                                      </p:cBhvr>
                                      <p:to>
                                        <p:strVal val="visible"/>
                                      </p:to>
                                    </p:set>
                                    <p:animEffect transition="in" filter="wipe(up)">
                                      <p:cBhvr>
                                        <p:cTn id="403" dur="1000"/>
                                        <p:tgtEl>
                                          <p:spTgt spid="172"/>
                                        </p:tgtEl>
                                      </p:cBhvr>
                                    </p:animEffect>
                                  </p:childTnLst>
                                </p:cTn>
                              </p:par>
                            </p:childTnLst>
                          </p:cTn>
                        </p:par>
                      </p:childTnLst>
                    </p:cTn>
                  </p:par>
                  <p:par>
                    <p:cTn id="404" fill="hold">
                      <p:stCondLst>
                        <p:cond delay="indefinite"/>
                      </p:stCondLst>
                      <p:childTnLst>
                        <p:par>
                          <p:cTn id="405" fill="hold">
                            <p:stCondLst>
                              <p:cond delay="0"/>
                            </p:stCondLst>
                            <p:childTnLst>
                              <p:par>
                                <p:cTn id="406" presetID="22" presetClass="entr" presetSubtype="1" fill="hold" grpId="0" nodeType="clickEffect">
                                  <p:stCondLst>
                                    <p:cond delay="0"/>
                                  </p:stCondLst>
                                  <p:childTnLst>
                                    <p:set>
                                      <p:cBhvr>
                                        <p:cTn id="407" dur="1" fill="hold">
                                          <p:stCondLst>
                                            <p:cond delay="0"/>
                                          </p:stCondLst>
                                        </p:cTn>
                                        <p:tgtEl>
                                          <p:spTgt spid="175"/>
                                        </p:tgtEl>
                                        <p:attrNameLst>
                                          <p:attrName>style.visibility</p:attrName>
                                        </p:attrNameLst>
                                      </p:cBhvr>
                                      <p:to>
                                        <p:strVal val="visible"/>
                                      </p:to>
                                    </p:set>
                                    <p:animEffect transition="in" filter="wipe(up)">
                                      <p:cBhvr>
                                        <p:cTn id="408" dur="1000"/>
                                        <p:tgtEl>
                                          <p:spTgt spid="175"/>
                                        </p:tgtEl>
                                      </p:cBhvr>
                                    </p:animEffect>
                                  </p:childTnLst>
                                </p:cTn>
                              </p:par>
                            </p:childTnLst>
                          </p:cTn>
                        </p:par>
                      </p:childTnLst>
                    </p:cTn>
                  </p:par>
                  <p:par>
                    <p:cTn id="409" fill="hold">
                      <p:stCondLst>
                        <p:cond delay="indefinite"/>
                      </p:stCondLst>
                      <p:childTnLst>
                        <p:par>
                          <p:cTn id="410" fill="hold">
                            <p:stCondLst>
                              <p:cond delay="0"/>
                            </p:stCondLst>
                            <p:childTnLst>
                              <p:par>
                                <p:cTn id="411" presetID="22" presetClass="entr" presetSubtype="1" fill="hold" grpId="0" nodeType="clickEffect">
                                  <p:stCondLst>
                                    <p:cond delay="0"/>
                                  </p:stCondLst>
                                  <p:childTnLst>
                                    <p:set>
                                      <p:cBhvr>
                                        <p:cTn id="412" dur="1" fill="hold">
                                          <p:stCondLst>
                                            <p:cond delay="0"/>
                                          </p:stCondLst>
                                        </p:cTn>
                                        <p:tgtEl>
                                          <p:spTgt spid="174"/>
                                        </p:tgtEl>
                                        <p:attrNameLst>
                                          <p:attrName>style.visibility</p:attrName>
                                        </p:attrNameLst>
                                      </p:cBhvr>
                                      <p:to>
                                        <p:strVal val="visible"/>
                                      </p:to>
                                    </p:set>
                                    <p:animEffect transition="in" filter="wipe(up)">
                                      <p:cBhvr>
                                        <p:cTn id="413" dur="1000"/>
                                        <p:tgtEl>
                                          <p:spTgt spid="174"/>
                                        </p:tgtEl>
                                      </p:cBhvr>
                                    </p:animEffect>
                                  </p:childTnLst>
                                </p:cTn>
                              </p:par>
                            </p:childTnLst>
                          </p:cTn>
                        </p:par>
                      </p:childTnLst>
                    </p:cTn>
                  </p:par>
                  <p:par>
                    <p:cTn id="414" fill="hold">
                      <p:stCondLst>
                        <p:cond delay="indefinite"/>
                      </p:stCondLst>
                      <p:childTnLst>
                        <p:par>
                          <p:cTn id="415" fill="hold">
                            <p:stCondLst>
                              <p:cond delay="0"/>
                            </p:stCondLst>
                            <p:childTnLst>
                              <p:par>
                                <p:cTn id="416" presetID="22" presetClass="entr" presetSubtype="1" fill="hold" grpId="0" nodeType="clickEffect">
                                  <p:stCondLst>
                                    <p:cond delay="0"/>
                                  </p:stCondLst>
                                  <p:childTnLst>
                                    <p:set>
                                      <p:cBhvr>
                                        <p:cTn id="417" dur="1" fill="hold">
                                          <p:stCondLst>
                                            <p:cond delay="0"/>
                                          </p:stCondLst>
                                        </p:cTn>
                                        <p:tgtEl>
                                          <p:spTgt spid="177"/>
                                        </p:tgtEl>
                                        <p:attrNameLst>
                                          <p:attrName>style.visibility</p:attrName>
                                        </p:attrNameLst>
                                      </p:cBhvr>
                                      <p:to>
                                        <p:strVal val="visible"/>
                                      </p:to>
                                    </p:set>
                                    <p:animEffect transition="in" filter="wipe(up)">
                                      <p:cBhvr>
                                        <p:cTn id="418" dur="1000"/>
                                        <p:tgtEl>
                                          <p:spTgt spid="177"/>
                                        </p:tgtEl>
                                      </p:cBhvr>
                                    </p:animEffect>
                                  </p:childTnLst>
                                </p:cTn>
                              </p:par>
                            </p:childTnLst>
                          </p:cTn>
                        </p:par>
                      </p:childTnLst>
                    </p:cTn>
                  </p:par>
                  <p:par>
                    <p:cTn id="419" fill="hold">
                      <p:stCondLst>
                        <p:cond delay="indefinite"/>
                      </p:stCondLst>
                      <p:childTnLst>
                        <p:par>
                          <p:cTn id="420" fill="hold">
                            <p:stCondLst>
                              <p:cond delay="0"/>
                            </p:stCondLst>
                            <p:childTnLst>
                              <p:par>
                                <p:cTn id="421" presetID="22" presetClass="entr" presetSubtype="1" fill="hold" grpId="0" nodeType="clickEffect">
                                  <p:stCondLst>
                                    <p:cond delay="0"/>
                                  </p:stCondLst>
                                  <p:childTnLst>
                                    <p:set>
                                      <p:cBhvr>
                                        <p:cTn id="422" dur="1" fill="hold">
                                          <p:stCondLst>
                                            <p:cond delay="0"/>
                                          </p:stCondLst>
                                        </p:cTn>
                                        <p:tgtEl>
                                          <p:spTgt spid="176"/>
                                        </p:tgtEl>
                                        <p:attrNameLst>
                                          <p:attrName>style.visibility</p:attrName>
                                        </p:attrNameLst>
                                      </p:cBhvr>
                                      <p:to>
                                        <p:strVal val="visible"/>
                                      </p:to>
                                    </p:set>
                                    <p:animEffect transition="in" filter="wipe(up)">
                                      <p:cBhvr>
                                        <p:cTn id="423" dur="1000"/>
                                        <p:tgtEl>
                                          <p:spTgt spid="176"/>
                                        </p:tgtEl>
                                      </p:cBhvr>
                                    </p:animEffect>
                                  </p:childTnLst>
                                </p:cTn>
                              </p:par>
                            </p:childTnLst>
                          </p:cTn>
                        </p:par>
                      </p:childTnLst>
                    </p:cTn>
                  </p:par>
                  <p:par>
                    <p:cTn id="424" fill="hold">
                      <p:stCondLst>
                        <p:cond delay="indefinite"/>
                      </p:stCondLst>
                      <p:childTnLst>
                        <p:par>
                          <p:cTn id="425" fill="hold">
                            <p:stCondLst>
                              <p:cond delay="0"/>
                            </p:stCondLst>
                            <p:childTnLst>
                              <p:par>
                                <p:cTn id="426" presetID="21" presetClass="entr" presetSubtype="1" fill="hold" grpId="0" nodeType="clickEffect">
                                  <p:stCondLst>
                                    <p:cond delay="0"/>
                                  </p:stCondLst>
                                  <p:childTnLst>
                                    <p:set>
                                      <p:cBhvr>
                                        <p:cTn id="427" dur="1" fill="hold">
                                          <p:stCondLst>
                                            <p:cond delay="0"/>
                                          </p:stCondLst>
                                        </p:cTn>
                                        <p:tgtEl>
                                          <p:spTgt spid="183"/>
                                        </p:tgtEl>
                                        <p:attrNameLst>
                                          <p:attrName>style.visibility</p:attrName>
                                        </p:attrNameLst>
                                      </p:cBhvr>
                                      <p:to>
                                        <p:strVal val="visible"/>
                                      </p:to>
                                    </p:set>
                                    <p:animEffect transition="in" filter="wheel(1)">
                                      <p:cBhvr>
                                        <p:cTn id="428" dur="20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p:bldP spid="186" grpId="0"/>
      <p:bldP spid="187" grpId="0"/>
      <p:bldP spid="188" grpId="0"/>
      <p:bldP spid="189" grpId="0"/>
      <p:bldP spid="190" grpId="0"/>
      <p:bldP spid="191" grpId="0"/>
      <p:bldP spid="19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DB5847-79EE-46E0-A9F2-86831AF89F66}"/>
              </a:ext>
            </a:extLst>
          </p:cNvPr>
          <p:cNvSpPr>
            <a:spLocks noGrp="1"/>
          </p:cNvSpPr>
          <p:nvPr>
            <p:ph type="ftr" sz="quarter" idx="11"/>
          </p:nvPr>
        </p:nvSpPr>
        <p:spPr/>
        <p:txBody>
          <a:bodyPr/>
          <a:lstStyle/>
          <a:p>
            <a:r>
              <a:rPr lang="en-US"/>
              <a:t>Prepared by Er. Bibek Magar ( bibek.magar@thc.tu.edu.np)</a:t>
            </a:r>
          </a:p>
        </p:txBody>
      </p:sp>
      <p:sp>
        <p:nvSpPr>
          <p:cNvPr id="5" name="TextBox 4">
            <a:extLst>
              <a:ext uri="{FF2B5EF4-FFF2-40B4-BE49-F238E27FC236}">
                <a16:creationId xmlns:a16="http://schemas.microsoft.com/office/drawing/2014/main" id="{CEBB3820-1192-4C2C-AFF1-6D768414B744}"/>
              </a:ext>
            </a:extLst>
          </p:cNvPr>
          <p:cNvSpPr txBox="1"/>
          <p:nvPr/>
        </p:nvSpPr>
        <p:spPr>
          <a:xfrm>
            <a:off x="205540" y="27489"/>
            <a:ext cx="11780919" cy="369332"/>
          </a:xfrm>
          <a:prstGeom prst="rect">
            <a:avLst/>
          </a:prstGeom>
          <a:noFill/>
        </p:spPr>
        <p:txBody>
          <a:bodyPr wrap="square" rtlCol="0">
            <a:spAutoFit/>
          </a:bodyPr>
          <a:lstStyle/>
          <a:p>
            <a:r>
              <a:rPr lang="en-US" b="1" dirty="0"/>
              <a:t>Q10) Draw the Angular perspective projection from the given orthographic views.</a:t>
            </a:r>
          </a:p>
        </p:txBody>
      </p:sp>
      <p:pic>
        <p:nvPicPr>
          <p:cNvPr id="7" name="Picture 6">
            <a:extLst>
              <a:ext uri="{FF2B5EF4-FFF2-40B4-BE49-F238E27FC236}">
                <a16:creationId xmlns:a16="http://schemas.microsoft.com/office/drawing/2014/main" id="{21983E11-52BB-4F3C-B13A-F41972B9D7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643" y="562645"/>
            <a:ext cx="4886131" cy="5627881"/>
          </a:xfrm>
          <a:prstGeom prst="rect">
            <a:avLst/>
          </a:prstGeom>
        </p:spPr>
      </p:pic>
    </p:spTree>
    <p:extLst>
      <p:ext uri="{BB962C8B-B14F-4D97-AF65-F5344CB8AC3E}">
        <p14:creationId xmlns:p14="http://schemas.microsoft.com/office/powerpoint/2010/main" val="1065624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451CCF0-4CF7-4AB5-A40A-0F3C4348861B}"/>
              </a:ext>
            </a:extLst>
          </p:cNvPr>
          <p:cNvSpPr>
            <a:spLocks noGrp="1"/>
          </p:cNvSpPr>
          <p:nvPr>
            <p:ph type="ftr" sz="quarter" idx="11"/>
          </p:nvPr>
        </p:nvSpPr>
        <p:spPr/>
        <p:txBody>
          <a:bodyPr/>
          <a:lstStyle/>
          <a:p>
            <a:r>
              <a:rPr lang="en-US"/>
              <a:t>Prepared by Er. Bibek Magar ( bibek.magar@thc.tu.edu.np)</a:t>
            </a:r>
          </a:p>
        </p:txBody>
      </p:sp>
      <p:sp>
        <p:nvSpPr>
          <p:cNvPr id="10" name="Line 5">
            <a:extLst>
              <a:ext uri="{FF2B5EF4-FFF2-40B4-BE49-F238E27FC236}">
                <a16:creationId xmlns:a16="http://schemas.microsoft.com/office/drawing/2014/main" id="{602779BD-458C-452C-9A96-A74201539B42}"/>
              </a:ext>
            </a:extLst>
          </p:cNvPr>
          <p:cNvSpPr>
            <a:spLocks noChangeShapeType="1"/>
          </p:cNvSpPr>
          <p:nvPr/>
        </p:nvSpPr>
        <p:spPr bwMode="auto">
          <a:xfrm>
            <a:off x="2122487" y="1854200"/>
            <a:ext cx="59055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D8E5734D-0D79-4E96-8273-56B062B10DE3}"/>
              </a:ext>
            </a:extLst>
          </p:cNvPr>
          <p:cNvSpPr>
            <a:spLocks noChangeShapeType="1"/>
          </p:cNvSpPr>
          <p:nvPr/>
        </p:nvSpPr>
        <p:spPr bwMode="auto">
          <a:xfrm>
            <a:off x="2122487" y="3814762"/>
            <a:ext cx="58515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17BAB50C-1D42-4C0B-8EF7-31BB2148583D}"/>
              </a:ext>
            </a:extLst>
          </p:cNvPr>
          <p:cNvSpPr>
            <a:spLocks noChangeShapeType="1"/>
          </p:cNvSpPr>
          <p:nvPr/>
        </p:nvSpPr>
        <p:spPr bwMode="auto">
          <a:xfrm>
            <a:off x="2122487" y="4010025"/>
            <a:ext cx="57689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BF0C474E-CA58-4D08-9CF6-6719540F4E81}"/>
              </a:ext>
            </a:extLst>
          </p:cNvPr>
          <p:cNvSpPr>
            <a:spLocks noChangeShapeType="1"/>
          </p:cNvSpPr>
          <p:nvPr/>
        </p:nvSpPr>
        <p:spPr bwMode="auto">
          <a:xfrm>
            <a:off x="533400" y="5773737"/>
            <a:ext cx="76009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9FF6FF7F-E67B-40DC-9ADA-DD746050F4C2}"/>
              </a:ext>
            </a:extLst>
          </p:cNvPr>
          <p:cNvSpPr>
            <a:spLocks noChangeShapeType="1"/>
          </p:cNvSpPr>
          <p:nvPr/>
        </p:nvSpPr>
        <p:spPr bwMode="auto">
          <a:xfrm flipV="1">
            <a:off x="4348162" y="973137"/>
            <a:ext cx="1527175" cy="881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5910D7F1-4CA2-4909-8102-0B34C81C4F60}"/>
              </a:ext>
            </a:extLst>
          </p:cNvPr>
          <p:cNvSpPr>
            <a:spLocks noChangeShapeType="1"/>
          </p:cNvSpPr>
          <p:nvPr/>
        </p:nvSpPr>
        <p:spPr bwMode="auto">
          <a:xfrm flipH="1" flipV="1">
            <a:off x="5384800" y="125412"/>
            <a:ext cx="490538" cy="847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BDB0818B-CF00-4E61-A723-F68C58C1952B}"/>
              </a:ext>
            </a:extLst>
          </p:cNvPr>
          <p:cNvSpPr>
            <a:spLocks noChangeShapeType="1"/>
          </p:cNvSpPr>
          <p:nvPr/>
        </p:nvSpPr>
        <p:spPr bwMode="auto">
          <a:xfrm flipH="1">
            <a:off x="3859212" y="125412"/>
            <a:ext cx="1525588" cy="881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2">
            <a:extLst>
              <a:ext uri="{FF2B5EF4-FFF2-40B4-BE49-F238E27FC236}">
                <a16:creationId xmlns:a16="http://schemas.microsoft.com/office/drawing/2014/main" id="{D44355F6-3970-4378-B84D-F48B31431104}"/>
              </a:ext>
            </a:extLst>
          </p:cNvPr>
          <p:cNvSpPr>
            <a:spLocks noChangeShapeType="1"/>
          </p:cNvSpPr>
          <p:nvPr/>
        </p:nvSpPr>
        <p:spPr bwMode="auto">
          <a:xfrm>
            <a:off x="3859212" y="1006475"/>
            <a:ext cx="488950" cy="847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3">
            <a:extLst>
              <a:ext uri="{FF2B5EF4-FFF2-40B4-BE49-F238E27FC236}">
                <a16:creationId xmlns:a16="http://schemas.microsoft.com/office/drawing/2014/main" id="{EDE71043-AD90-4740-95B7-DE35B83A797F}"/>
              </a:ext>
            </a:extLst>
          </p:cNvPr>
          <p:cNvSpPr>
            <a:spLocks noChangeShapeType="1"/>
          </p:cNvSpPr>
          <p:nvPr/>
        </p:nvSpPr>
        <p:spPr bwMode="auto">
          <a:xfrm flipH="1" flipV="1">
            <a:off x="4560887" y="460375"/>
            <a:ext cx="617538" cy="1071563"/>
          </a:xfrm>
          <a:prstGeom prst="line">
            <a:avLst/>
          </a:prstGeom>
          <a:noFill/>
          <a:ln w="127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4">
            <a:extLst>
              <a:ext uri="{FF2B5EF4-FFF2-40B4-BE49-F238E27FC236}">
                <a16:creationId xmlns:a16="http://schemas.microsoft.com/office/drawing/2014/main" id="{92A17FC7-C16E-4AE8-8A4D-3003FBA22973}"/>
              </a:ext>
            </a:extLst>
          </p:cNvPr>
          <p:cNvSpPr>
            <a:spLocks noChangeShapeType="1"/>
          </p:cNvSpPr>
          <p:nvPr/>
        </p:nvSpPr>
        <p:spPr bwMode="auto">
          <a:xfrm flipH="1" flipV="1">
            <a:off x="4962525" y="369887"/>
            <a:ext cx="487363" cy="847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5">
            <a:extLst>
              <a:ext uri="{FF2B5EF4-FFF2-40B4-BE49-F238E27FC236}">
                <a16:creationId xmlns:a16="http://schemas.microsoft.com/office/drawing/2014/main" id="{4F1335E5-D923-4745-8590-05F1AC232EB4}"/>
              </a:ext>
            </a:extLst>
          </p:cNvPr>
          <p:cNvSpPr>
            <a:spLocks noChangeShapeType="1"/>
          </p:cNvSpPr>
          <p:nvPr/>
        </p:nvSpPr>
        <p:spPr bwMode="auto">
          <a:xfrm flipH="1" flipV="1">
            <a:off x="4283075" y="762000"/>
            <a:ext cx="488950" cy="847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6">
            <a:extLst>
              <a:ext uri="{FF2B5EF4-FFF2-40B4-BE49-F238E27FC236}">
                <a16:creationId xmlns:a16="http://schemas.microsoft.com/office/drawing/2014/main" id="{AC7F1021-1791-474E-BE68-EA106B0C4564}"/>
              </a:ext>
            </a:extLst>
          </p:cNvPr>
          <p:cNvSpPr>
            <a:spLocks noChangeShapeType="1"/>
          </p:cNvSpPr>
          <p:nvPr/>
        </p:nvSpPr>
        <p:spPr bwMode="auto">
          <a:xfrm>
            <a:off x="4348162" y="1854200"/>
            <a:ext cx="0" cy="1960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7">
            <a:extLst>
              <a:ext uri="{FF2B5EF4-FFF2-40B4-BE49-F238E27FC236}">
                <a16:creationId xmlns:a16="http://schemas.microsoft.com/office/drawing/2014/main" id="{3633FBF2-C0CF-44C3-B9C2-6933B925E69E}"/>
              </a:ext>
            </a:extLst>
          </p:cNvPr>
          <p:cNvSpPr>
            <a:spLocks noChangeShapeType="1"/>
          </p:cNvSpPr>
          <p:nvPr/>
        </p:nvSpPr>
        <p:spPr bwMode="auto">
          <a:xfrm flipV="1">
            <a:off x="4348162" y="973137"/>
            <a:ext cx="1527175" cy="28416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8">
            <a:extLst>
              <a:ext uri="{FF2B5EF4-FFF2-40B4-BE49-F238E27FC236}">
                <a16:creationId xmlns:a16="http://schemas.microsoft.com/office/drawing/2014/main" id="{B774FCFD-D3C0-4753-893C-404A9F93C6B4}"/>
              </a:ext>
            </a:extLst>
          </p:cNvPr>
          <p:cNvSpPr>
            <a:spLocks noChangeShapeType="1"/>
          </p:cNvSpPr>
          <p:nvPr/>
        </p:nvSpPr>
        <p:spPr bwMode="auto">
          <a:xfrm flipV="1">
            <a:off x="4348162" y="1854200"/>
            <a:ext cx="3390900" cy="1960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9">
            <a:extLst>
              <a:ext uri="{FF2B5EF4-FFF2-40B4-BE49-F238E27FC236}">
                <a16:creationId xmlns:a16="http://schemas.microsoft.com/office/drawing/2014/main" id="{E3BFC494-6B01-4E70-8FF8-3C867BB4487E}"/>
              </a:ext>
            </a:extLst>
          </p:cNvPr>
          <p:cNvSpPr>
            <a:spLocks noChangeShapeType="1"/>
          </p:cNvSpPr>
          <p:nvPr/>
        </p:nvSpPr>
        <p:spPr bwMode="auto">
          <a:xfrm flipH="1" flipV="1">
            <a:off x="3217862" y="1854200"/>
            <a:ext cx="1130300" cy="1960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0">
            <a:extLst>
              <a:ext uri="{FF2B5EF4-FFF2-40B4-BE49-F238E27FC236}">
                <a16:creationId xmlns:a16="http://schemas.microsoft.com/office/drawing/2014/main" id="{CCF6772B-2A6F-4E26-8F01-9ABAD4600ADC}"/>
              </a:ext>
            </a:extLst>
          </p:cNvPr>
          <p:cNvSpPr>
            <a:spLocks noChangeShapeType="1"/>
          </p:cNvSpPr>
          <p:nvPr/>
        </p:nvSpPr>
        <p:spPr bwMode="auto">
          <a:xfrm>
            <a:off x="4348162" y="3814762"/>
            <a:ext cx="0" cy="1958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608039FC-2A77-431F-86E1-B0CD58825989}"/>
              </a:ext>
            </a:extLst>
          </p:cNvPr>
          <p:cNvSpPr>
            <a:spLocks noChangeShapeType="1"/>
          </p:cNvSpPr>
          <p:nvPr/>
        </p:nvSpPr>
        <p:spPr bwMode="auto">
          <a:xfrm flipV="1">
            <a:off x="533400" y="4794250"/>
            <a:ext cx="0" cy="979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D13CC4BD-2B53-4565-A6B2-00C5879F069A}"/>
              </a:ext>
            </a:extLst>
          </p:cNvPr>
          <p:cNvSpPr>
            <a:spLocks noChangeShapeType="1"/>
          </p:cNvSpPr>
          <p:nvPr/>
        </p:nvSpPr>
        <p:spPr bwMode="auto">
          <a:xfrm>
            <a:off x="2295525" y="4794250"/>
            <a:ext cx="0" cy="979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536BF012-3C3A-48CB-81F1-9E9704E2927B}"/>
              </a:ext>
            </a:extLst>
          </p:cNvPr>
          <p:cNvSpPr>
            <a:spLocks noChangeShapeType="1"/>
          </p:cNvSpPr>
          <p:nvPr/>
        </p:nvSpPr>
        <p:spPr bwMode="auto">
          <a:xfrm>
            <a:off x="533400" y="4794250"/>
            <a:ext cx="4889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4">
            <a:extLst>
              <a:ext uri="{FF2B5EF4-FFF2-40B4-BE49-F238E27FC236}">
                <a16:creationId xmlns:a16="http://schemas.microsoft.com/office/drawing/2014/main" id="{6CD129D9-404A-452F-A00A-2E044C227BDA}"/>
              </a:ext>
            </a:extLst>
          </p:cNvPr>
          <p:cNvSpPr>
            <a:spLocks noChangeShapeType="1"/>
          </p:cNvSpPr>
          <p:nvPr/>
        </p:nvSpPr>
        <p:spPr bwMode="auto">
          <a:xfrm>
            <a:off x="1806575" y="4794250"/>
            <a:ext cx="4889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5">
            <a:extLst>
              <a:ext uri="{FF2B5EF4-FFF2-40B4-BE49-F238E27FC236}">
                <a16:creationId xmlns:a16="http://schemas.microsoft.com/office/drawing/2014/main" id="{0CD64BA2-99E5-4193-95DA-40E3B1D8C0EA}"/>
              </a:ext>
            </a:extLst>
          </p:cNvPr>
          <p:cNvSpPr>
            <a:spLocks/>
          </p:cNvSpPr>
          <p:nvPr/>
        </p:nvSpPr>
        <p:spPr bwMode="auto">
          <a:xfrm>
            <a:off x="1022350" y="4794250"/>
            <a:ext cx="782638" cy="390525"/>
          </a:xfrm>
          <a:custGeom>
            <a:avLst/>
            <a:gdLst>
              <a:gd name="T0" fmla="*/ 0 w 985"/>
              <a:gd name="T1" fmla="*/ 0 h 492"/>
              <a:gd name="T2" fmla="*/ 1 w 985"/>
              <a:gd name="T3" fmla="*/ 44 h 492"/>
              <a:gd name="T4" fmla="*/ 8 w 985"/>
              <a:gd name="T5" fmla="*/ 88 h 492"/>
              <a:gd name="T6" fmla="*/ 17 w 985"/>
              <a:gd name="T7" fmla="*/ 131 h 492"/>
              <a:gd name="T8" fmla="*/ 31 w 985"/>
              <a:gd name="T9" fmla="*/ 173 h 492"/>
              <a:gd name="T10" fmla="*/ 49 w 985"/>
              <a:gd name="T11" fmla="*/ 214 h 492"/>
              <a:gd name="T12" fmla="*/ 69 w 985"/>
              <a:gd name="T13" fmla="*/ 253 h 492"/>
              <a:gd name="T14" fmla="*/ 94 w 985"/>
              <a:gd name="T15" fmla="*/ 289 h 492"/>
              <a:gd name="T16" fmla="*/ 121 w 985"/>
              <a:gd name="T17" fmla="*/ 324 h 492"/>
              <a:gd name="T18" fmla="*/ 152 w 985"/>
              <a:gd name="T19" fmla="*/ 356 h 492"/>
              <a:gd name="T20" fmla="*/ 185 w 985"/>
              <a:gd name="T21" fmla="*/ 385 h 492"/>
              <a:gd name="T22" fmla="*/ 222 w 985"/>
              <a:gd name="T23" fmla="*/ 411 h 492"/>
              <a:gd name="T24" fmla="*/ 259 w 985"/>
              <a:gd name="T25" fmla="*/ 434 h 492"/>
              <a:gd name="T26" fmla="*/ 299 w 985"/>
              <a:gd name="T27" fmla="*/ 453 h 492"/>
              <a:gd name="T28" fmla="*/ 340 w 985"/>
              <a:gd name="T29" fmla="*/ 469 h 492"/>
              <a:gd name="T30" fmla="*/ 382 w 985"/>
              <a:gd name="T31" fmla="*/ 480 h 492"/>
              <a:gd name="T32" fmla="*/ 426 w 985"/>
              <a:gd name="T33" fmla="*/ 488 h 492"/>
              <a:gd name="T34" fmla="*/ 470 w 985"/>
              <a:gd name="T35" fmla="*/ 492 h 492"/>
              <a:gd name="T36" fmla="*/ 514 w 985"/>
              <a:gd name="T37" fmla="*/ 492 h 492"/>
              <a:gd name="T38" fmla="*/ 558 w 985"/>
              <a:gd name="T39" fmla="*/ 488 h 492"/>
              <a:gd name="T40" fmla="*/ 602 w 985"/>
              <a:gd name="T41" fmla="*/ 480 h 492"/>
              <a:gd name="T42" fmla="*/ 645 w 985"/>
              <a:gd name="T43" fmla="*/ 469 h 492"/>
              <a:gd name="T44" fmla="*/ 686 w 985"/>
              <a:gd name="T45" fmla="*/ 453 h 492"/>
              <a:gd name="T46" fmla="*/ 725 w 985"/>
              <a:gd name="T47" fmla="*/ 434 h 492"/>
              <a:gd name="T48" fmla="*/ 763 w 985"/>
              <a:gd name="T49" fmla="*/ 411 h 492"/>
              <a:gd name="T50" fmla="*/ 799 w 985"/>
              <a:gd name="T51" fmla="*/ 385 h 492"/>
              <a:gd name="T52" fmla="*/ 832 w 985"/>
              <a:gd name="T53" fmla="*/ 356 h 492"/>
              <a:gd name="T54" fmla="*/ 864 w 985"/>
              <a:gd name="T55" fmla="*/ 324 h 492"/>
              <a:gd name="T56" fmla="*/ 890 w 985"/>
              <a:gd name="T57" fmla="*/ 289 h 492"/>
              <a:gd name="T58" fmla="*/ 915 w 985"/>
              <a:gd name="T59" fmla="*/ 253 h 492"/>
              <a:gd name="T60" fmla="*/ 936 w 985"/>
              <a:gd name="T61" fmla="*/ 214 h 492"/>
              <a:gd name="T62" fmla="*/ 953 w 985"/>
              <a:gd name="T63" fmla="*/ 173 h 492"/>
              <a:gd name="T64" fmla="*/ 967 w 985"/>
              <a:gd name="T65" fmla="*/ 131 h 492"/>
              <a:gd name="T66" fmla="*/ 977 w 985"/>
              <a:gd name="T67" fmla="*/ 88 h 492"/>
              <a:gd name="T68" fmla="*/ 983 w 985"/>
              <a:gd name="T69" fmla="*/ 44 h 492"/>
              <a:gd name="T70" fmla="*/ 985 w 985"/>
              <a:gd name="T71"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5" h="492">
                <a:moveTo>
                  <a:pt x="0" y="0"/>
                </a:moveTo>
                <a:lnTo>
                  <a:pt x="1" y="44"/>
                </a:lnTo>
                <a:lnTo>
                  <a:pt x="8" y="88"/>
                </a:lnTo>
                <a:lnTo>
                  <a:pt x="17" y="131"/>
                </a:lnTo>
                <a:lnTo>
                  <a:pt x="31" y="173"/>
                </a:lnTo>
                <a:lnTo>
                  <a:pt x="49" y="214"/>
                </a:lnTo>
                <a:lnTo>
                  <a:pt x="69" y="253"/>
                </a:lnTo>
                <a:lnTo>
                  <a:pt x="94" y="289"/>
                </a:lnTo>
                <a:lnTo>
                  <a:pt x="121" y="324"/>
                </a:lnTo>
                <a:lnTo>
                  <a:pt x="152" y="356"/>
                </a:lnTo>
                <a:lnTo>
                  <a:pt x="185" y="385"/>
                </a:lnTo>
                <a:lnTo>
                  <a:pt x="222" y="411"/>
                </a:lnTo>
                <a:lnTo>
                  <a:pt x="259" y="434"/>
                </a:lnTo>
                <a:lnTo>
                  <a:pt x="299" y="453"/>
                </a:lnTo>
                <a:lnTo>
                  <a:pt x="340" y="469"/>
                </a:lnTo>
                <a:lnTo>
                  <a:pt x="382" y="480"/>
                </a:lnTo>
                <a:lnTo>
                  <a:pt x="426" y="488"/>
                </a:lnTo>
                <a:lnTo>
                  <a:pt x="470" y="492"/>
                </a:lnTo>
                <a:lnTo>
                  <a:pt x="514" y="492"/>
                </a:lnTo>
                <a:lnTo>
                  <a:pt x="558" y="488"/>
                </a:lnTo>
                <a:lnTo>
                  <a:pt x="602" y="480"/>
                </a:lnTo>
                <a:lnTo>
                  <a:pt x="645" y="469"/>
                </a:lnTo>
                <a:lnTo>
                  <a:pt x="686" y="453"/>
                </a:lnTo>
                <a:lnTo>
                  <a:pt x="725" y="434"/>
                </a:lnTo>
                <a:lnTo>
                  <a:pt x="763" y="411"/>
                </a:lnTo>
                <a:lnTo>
                  <a:pt x="799" y="385"/>
                </a:lnTo>
                <a:lnTo>
                  <a:pt x="832" y="356"/>
                </a:lnTo>
                <a:lnTo>
                  <a:pt x="864" y="324"/>
                </a:lnTo>
                <a:lnTo>
                  <a:pt x="890" y="289"/>
                </a:lnTo>
                <a:lnTo>
                  <a:pt x="915" y="253"/>
                </a:lnTo>
                <a:lnTo>
                  <a:pt x="936" y="214"/>
                </a:lnTo>
                <a:lnTo>
                  <a:pt x="953" y="173"/>
                </a:lnTo>
                <a:lnTo>
                  <a:pt x="967" y="131"/>
                </a:lnTo>
                <a:lnTo>
                  <a:pt x="977" y="88"/>
                </a:lnTo>
                <a:lnTo>
                  <a:pt x="983" y="44"/>
                </a:lnTo>
                <a:lnTo>
                  <a:pt x="98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CFE083D8-E1FA-4660-951D-82EFF01CEDF9}"/>
              </a:ext>
            </a:extLst>
          </p:cNvPr>
          <p:cNvSpPr>
            <a:spLocks noChangeShapeType="1"/>
          </p:cNvSpPr>
          <p:nvPr/>
        </p:nvSpPr>
        <p:spPr bwMode="auto">
          <a:xfrm>
            <a:off x="1022350" y="4794250"/>
            <a:ext cx="784225" cy="0"/>
          </a:xfrm>
          <a:prstGeom prst="line">
            <a:avLst/>
          </a:prstGeom>
          <a:noFill/>
          <a:ln w="952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FB1CDF67-1FA1-4728-A54B-8C34646EAB27}"/>
              </a:ext>
            </a:extLst>
          </p:cNvPr>
          <p:cNvSpPr>
            <a:spLocks noChangeShapeType="1"/>
          </p:cNvSpPr>
          <p:nvPr/>
        </p:nvSpPr>
        <p:spPr bwMode="auto">
          <a:xfrm>
            <a:off x="1414462" y="4794250"/>
            <a:ext cx="0" cy="549275"/>
          </a:xfrm>
          <a:prstGeom prst="line">
            <a:avLst/>
          </a:prstGeom>
          <a:noFill/>
          <a:ln w="952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8">
            <a:extLst>
              <a:ext uri="{FF2B5EF4-FFF2-40B4-BE49-F238E27FC236}">
                <a16:creationId xmlns:a16="http://schemas.microsoft.com/office/drawing/2014/main" id="{E02F5E5B-2EA7-4AF7-9471-177E8322C2EC}"/>
              </a:ext>
            </a:extLst>
          </p:cNvPr>
          <p:cNvSpPr>
            <a:spLocks/>
          </p:cNvSpPr>
          <p:nvPr/>
        </p:nvSpPr>
        <p:spPr bwMode="auto">
          <a:xfrm>
            <a:off x="4230687" y="174625"/>
            <a:ext cx="730250" cy="585788"/>
          </a:xfrm>
          <a:custGeom>
            <a:avLst/>
            <a:gdLst>
              <a:gd name="T0" fmla="*/ 919 w 919"/>
              <a:gd name="T1" fmla="*/ 245 h 738"/>
              <a:gd name="T2" fmla="*/ 895 w 919"/>
              <a:gd name="T3" fmla="*/ 209 h 738"/>
              <a:gd name="T4" fmla="*/ 868 w 919"/>
              <a:gd name="T5" fmla="*/ 174 h 738"/>
              <a:gd name="T6" fmla="*/ 838 w 919"/>
              <a:gd name="T7" fmla="*/ 141 h 738"/>
              <a:gd name="T8" fmla="*/ 805 w 919"/>
              <a:gd name="T9" fmla="*/ 112 h 738"/>
              <a:gd name="T10" fmla="*/ 769 w 919"/>
              <a:gd name="T11" fmla="*/ 85 h 738"/>
              <a:gd name="T12" fmla="*/ 731 w 919"/>
              <a:gd name="T13" fmla="*/ 63 h 738"/>
              <a:gd name="T14" fmla="*/ 692 w 919"/>
              <a:gd name="T15" fmla="*/ 42 h 738"/>
              <a:gd name="T16" fmla="*/ 651 w 919"/>
              <a:gd name="T17" fmla="*/ 27 h 738"/>
              <a:gd name="T18" fmla="*/ 609 w 919"/>
              <a:gd name="T19" fmla="*/ 14 h 738"/>
              <a:gd name="T20" fmla="*/ 566 w 919"/>
              <a:gd name="T21" fmla="*/ 5 h 738"/>
              <a:gd name="T22" fmla="*/ 522 w 919"/>
              <a:gd name="T23" fmla="*/ 1 h 738"/>
              <a:gd name="T24" fmla="*/ 478 w 919"/>
              <a:gd name="T25" fmla="*/ 0 h 738"/>
              <a:gd name="T26" fmla="*/ 434 w 919"/>
              <a:gd name="T27" fmla="*/ 3 h 738"/>
              <a:gd name="T28" fmla="*/ 390 w 919"/>
              <a:gd name="T29" fmla="*/ 11 h 738"/>
              <a:gd name="T30" fmla="*/ 347 w 919"/>
              <a:gd name="T31" fmla="*/ 22 h 738"/>
              <a:gd name="T32" fmla="*/ 305 w 919"/>
              <a:gd name="T33" fmla="*/ 36 h 738"/>
              <a:gd name="T34" fmla="*/ 266 w 919"/>
              <a:gd name="T35" fmla="*/ 55 h 738"/>
              <a:gd name="T36" fmla="*/ 226 w 919"/>
              <a:gd name="T37" fmla="*/ 77 h 738"/>
              <a:gd name="T38" fmla="*/ 192 w 919"/>
              <a:gd name="T39" fmla="*/ 102 h 738"/>
              <a:gd name="T40" fmla="*/ 157 w 919"/>
              <a:gd name="T41" fmla="*/ 132 h 738"/>
              <a:gd name="T42" fmla="*/ 126 w 919"/>
              <a:gd name="T43" fmla="*/ 163 h 738"/>
              <a:gd name="T44" fmla="*/ 99 w 919"/>
              <a:gd name="T45" fmla="*/ 197 h 738"/>
              <a:gd name="T46" fmla="*/ 74 w 919"/>
              <a:gd name="T47" fmla="*/ 233 h 738"/>
              <a:gd name="T48" fmla="*/ 52 w 919"/>
              <a:gd name="T49" fmla="*/ 272 h 738"/>
              <a:gd name="T50" fmla="*/ 34 w 919"/>
              <a:gd name="T51" fmla="*/ 313 h 738"/>
              <a:gd name="T52" fmla="*/ 20 w 919"/>
              <a:gd name="T53" fmla="*/ 354 h 738"/>
              <a:gd name="T54" fmla="*/ 9 w 919"/>
              <a:gd name="T55" fmla="*/ 398 h 738"/>
              <a:gd name="T56" fmla="*/ 3 w 919"/>
              <a:gd name="T57" fmla="*/ 440 h 738"/>
              <a:gd name="T58" fmla="*/ 0 w 919"/>
              <a:gd name="T59" fmla="*/ 484 h 738"/>
              <a:gd name="T60" fmla="*/ 1 w 919"/>
              <a:gd name="T61" fmla="*/ 528 h 738"/>
              <a:gd name="T62" fmla="*/ 6 w 919"/>
              <a:gd name="T63" fmla="*/ 573 h 738"/>
              <a:gd name="T64" fmla="*/ 15 w 919"/>
              <a:gd name="T65" fmla="*/ 617 h 738"/>
              <a:gd name="T66" fmla="*/ 28 w 919"/>
              <a:gd name="T67" fmla="*/ 659 h 738"/>
              <a:gd name="T68" fmla="*/ 45 w 919"/>
              <a:gd name="T69" fmla="*/ 700 h 738"/>
              <a:gd name="T70" fmla="*/ 66 w 919"/>
              <a:gd name="T71" fmla="*/ 738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9" h="738">
                <a:moveTo>
                  <a:pt x="919" y="245"/>
                </a:moveTo>
                <a:lnTo>
                  <a:pt x="895" y="209"/>
                </a:lnTo>
                <a:lnTo>
                  <a:pt x="868" y="174"/>
                </a:lnTo>
                <a:lnTo>
                  <a:pt x="838" y="141"/>
                </a:lnTo>
                <a:lnTo>
                  <a:pt x="805" y="112"/>
                </a:lnTo>
                <a:lnTo>
                  <a:pt x="769" y="85"/>
                </a:lnTo>
                <a:lnTo>
                  <a:pt x="731" y="63"/>
                </a:lnTo>
                <a:lnTo>
                  <a:pt x="692" y="42"/>
                </a:lnTo>
                <a:lnTo>
                  <a:pt x="651" y="27"/>
                </a:lnTo>
                <a:lnTo>
                  <a:pt x="609" y="14"/>
                </a:lnTo>
                <a:lnTo>
                  <a:pt x="566" y="5"/>
                </a:lnTo>
                <a:lnTo>
                  <a:pt x="522" y="1"/>
                </a:lnTo>
                <a:lnTo>
                  <a:pt x="478" y="0"/>
                </a:lnTo>
                <a:lnTo>
                  <a:pt x="434" y="3"/>
                </a:lnTo>
                <a:lnTo>
                  <a:pt x="390" y="11"/>
                </a:lnTo>
                <a:lnTo>
                  <a:pt x="347" y="22"/>
                </a:lnTo>
                <a:lnTo>
                  <a:pt x="305" y="36"/>
                </a:lnTo>
                <a:lnTo>
                  <a:pt x="266" y="55"/>
                </a:lnTo>
                <a:lnTo>
                  <a:pt x="226" y="77"/>
                </a:lnTo>
                <a:lnTo>
                  <a:pt x="192" y="102"/>
                </a:lnTo>
                <a:lnTo>
                  <a:pt x="157" y="132"/>
                </a:lnTo>
                <a:lnTo>
                  <a:pt x="126" y="163"/>
                </a:lnTo>
                <a:lnTo>
                  <a:pt x="99" y="197"/>
                </a:lnTo>
                <a:lnTo>
                  <a:pt x="74" y="233"/>
                </a:lnTo>
                <a:lnTo>
                  <a:pt x="52" y="272"/>
                </a:lnTo>
                <a:lnTo>
                  <a:pt x="34" y="313"/>
                </a:lnTo>
                <a:lnTo>
                  <a:pt x="20" y="354"/>
                </a:lnTo>
                <a:lnTo>
                  <a:pt x="9" y="398"/>
                </a:lnTo>
                <a:lnTo>
                  <a:pt x="3" y="440"/>
                </a:lnTo>
                <a:lnTo>
                  <a:pt x="0" y="484"/>
                </a:lnTo>
                <a:lnTo>
                  <a:pt x="1" y="528"/>
                </a:lnTo>
                <a:lnTo>
                  <a:pt x="6" y="573"/>
                </a:lnTo>
                <a:lnTo>
                  <a:pt x="15" y="617"/>
                </a:lnTo>
                <a:lnTo>
                  <a:pt x="28" y="659"/>
                </a:lnTo>
                <a:lnTo>
                  <a:pt x="45" y="700"/>
                </a:lnTo>
                <a:lnTo>
                  <a:pt x="66" y="738"/>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9">
            <a:extLst>
              <a:ext uri="{FF2B5EF4-FFF2-40B4-BE49-F238E27FC236}">
                <a16:creationId xmlns:a16="http://schemas.microsoft.com/office/drawing/2014/main" id="{4276613A-AD88-4774-953E-7F3E0FAB31DA}"/>
              </a:ext>
            </a:extLst>
          </p:cNvPr>
          <p:cNvSpPr>
            <a:spLocks noChangeShapeType="1"/>
          </p:cNvSpPr>
          <p:nvPr/>
        </p:nvSpPr>
        <p:spPr bwMode="auto">
          <a:xfrm flipH="1" flipV="1">
            <a:off x="4383087" y="150812"/>
            <a:ext cx="177800" cy="309563"/>
          </a:xfrm>
          <a:prstGeom prst="line">
            <a:avLst/>
          </a:prstGeom>
          <a:noFill/>
          <a:ln w="1270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0">
            <a:extLst>
              <a:ext uri="{FF2B5EF4-FFF2-40B4-BE49-F238E27FC236}">
                <a16:creationId xmlns:a16="http://schemas.microsoft.com/office/drawing/2014/main" id="{87F335E5-8AA7-41C2-B552-D5A198451437}"/>
              </a:ext>
            </a:extLst>
          </p:cNvPr>
          <p:cNvSpPr>
            <a:spLocks noChangeShapeType="1"/>
          </p:cNvSpPr>
          <p:nvPr/>
        </p:nvSpPr>
        <p:spPr bwMode="auto">
          <a:xfrm flipV="1">
            <a:off x="4622800" y="187325"/>
            <a:ext cx="100013" cy="3794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1">
            <a:extLst>
              <a:ext uri="{FF2B5EF4-FFF2-40B4-BE49-F238E27FC236}">
                <a16:creationId xmlns:a16="http://schemas.microsoft.com/office/drawing/2014/main" id="{7727DFEC-D29E-4134-B6CD-9FA282924742}"/>
              </a:ext>
            </a:extLst>
          </p:cNvPr>
          <p:cNvSpPr>
            <a:spLocks noChangeShapeType="1"/>
          </p:cNvSpPr>
          <p:nvPr/>
        </p:nvSpPr>
        <p:spPr bwMode="auto">
          <a:xfrm flipH="1" flipV="1">
            <a:off x="4243387" y="465137"/>
            <a:ext cx="379413" cy="1016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2">
            <a:extLst>
              <a:ext uri="{FF2B5EF4-FFF2-40B4-BE49-F238E27FC236}">
                <a16:creationId xmlns:a16="http://schemas.microsoft.com/office/drawing/2014/main" id="{5D6BD9FA-4E2D-4821-90A9-E6485DFCA606}"/>
              </a:ext>
            </a:extLst>
          </p:cNvPr>
          <p:cNvSpPr>
            <a:spLocks noChangeShapeType="1"/>
          </p:cNvSpPr>
          <p:nvPr/>
        </p:nvSpPr>
        <p:spPr bwMode="auto">
          <a:xfrm>
            <a:off x="2295525" y="4794250"/>
            <a:ext cx="20526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3">
            <a:extLst>
              <a:ext uri="{FF2B5EF4-FFF2-40B4-BE49-F238E27FC236}">
                <a16:creationId xmlns:a16="http://schemas.microsoft.com/office/drawing/2014/main" id="{2A2692B6-659E-4C0E-AD23-F7BEAF10D056}"/>
              </a:ext>
            </a:extLst>
          </p:cNvPr>
          <p:cNvSpPr>
            <a:spLocks noChangeShapeType="1"/>
          </p:cNvSpPr>
          <p:nvPr/>
        </p:nvSpPr>
        <p:spPr bwMode="auto">
          <a:xfrm>
            <a:off x="3217862" y="1854200"/>
            <a:ext cx="0" cy="2155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4">
            <a:extLst>
              <a:ext uri="{FF2B5EF4-FFF2-40B4-BE49-F238E27FC236}">
                <a16:creationId xmlns:a16="http://schemas.microsoft.com/office/drawing/2014/main" id="{92F763DB-A6D9-4994-840A-210A6C48F8CB}"/>
              </a:ext>
            </a:extLst>
          </p:cNvPr>
          <p:cNvSpPr>
            <a:spLocks noChangeShapeType="1"/>
          </p:cNvSpPr>
          <p:nvPr/>
        </p:nvSpPr>
        <p:spPr bwMode="auto">
          <a:xfrm>
            <a:off x="7739062" y="1854200"/>
            <a:ext cx="0" cy="2155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5">
            <a:extLst>
              <a:ext uri="{FF2B5EF4-FFF2-40B4-BE49-F238E27FC236}">
                <a16:creationId xmlns:a16="http://schemas.microsoft.com/office/drawing/2014/main" id="{ED43C932-CC0B-40B7-921A-B1FFC83D6811}"/>
              </a:ext>
            </a:extLst>
          </p:cNvPr>
          <p:cNvSpPr>
            <a:spLocks noChangeShapeType="1"/>
          </p:cNvSpPr>
          <p:nvPr/>
        </p:nvSpPr>
        <p:spPr bwMode="auto">
          <a:xfrm flipV="1">
            <a:off x="4348162" y="4010025"/>
            <a:ext cx="3390900" cy="7842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6">
            <a:extLst>
              <a:ext uri="{FF2B5EF4-FFF2-40B4-BE49-F238E27FC236}">
                <a16:creationId xmlns:a16="http://schemas.microsoft.com/office/drawing/2014/main" id="{1399F6AD-1240-419F-A881-9895888EBE27}"/>
              </a:ext>
            </a:extLst>
          </p:cNvPr>
          <p:cNvSpPr>
            <a:spLocks noChangeShapeType="1"/>
          </p:cNvSpPr>
          <p:nvPr/>
        </p:nvSpPr>
        <p:spPr bwMode="auto">
          <a:xfrm flipH="1">
            <a:off x="4348162" y="4010025"/>
            <a:ext cx="3390900" cy="1763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7">
            <a:extLst>
              <a:ext uri="{FF2B5EF4-FFF2-40B4-BE49-F238E27FC236}">
                <a16:creationId xmlns:a16="http://schemas.microsoft.com/office/drawing/2014/main" id="{61927FEE-DC18-4BA5-88E2-AB0747AEACAC}"/>
              </a:ext>
            </a:extLst>
          </p:cNvPr>
          <p:cNvSpPr>
            <a:spLocks noChangeShapeType="1"/>
          </p:cNvSpPr>
          <p:nvPr/>
        </p:nvSpPr>
        <p:spPr bwMode="auto">
          <a:xfrm flipH="1" flipV="1">
            <a:off x="3217862" y="4010025"/>
            <a:ext cx="1130300" cy="1763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8">
            <a:extLst>
              <a:ext uri="{FF2B5EF4-FFF2-40B4-BE49-F238E27FC236}">
                <a16:creationId xmlns:a16="http://schemas.microsoft.com/office/drawing/2014/main" id="{CFD8AE4E-84F6-4F9A-B8FD-453100787F7C}"/>
              </a:ext>
            </a:extLst>
          </p:cNvPr>
          <p:cNvSpPr>
            <a:spLocks noChangeShapeType="1"/>
          </p:cNvSpPr>
          <p:nvPr/>
        </p:nvSpPr>
        <p:spPr bwMode="auto">
          <a:xfrm>
            <a:off x="3217862" y="4010025"/>
            <a:ext cx="1130300" cy="7842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9">
            <a:extLst>
              <a:ext uri="{FF2B5EF4-FFF2-40B4-BE49-F238E27FC236}">
                <a16:creationId xmlns:a16="http://schemas.microsoft.com/office/drawing/2014/main" id="{2A46CF94-7A34-4F09-8F5E-B1D92C747F9D}"/>
              </a:ext>
            </a:extLst>
          </p:cNvPr>
          <p:cNvSpPr>
            <a:spLocks noChangeShapeType="1"/>
          </p:cNvSpPr>
          <p:nvPr/>
        </p:nvSpPr>
        <p:spPr bwMode="auto">
          <a:xfrm>
            <a:off x="3859212" y="1006475"/>
            <a:ext cx="488950" cy="2808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0">
            <a:extLst>
              <a:ext uri="{FF2B5EF4-FFF2-40B4-BE49-F238E27FC236}">
                <a16:creationId xmlns:a16="http://schemas.microsoft.com/office/drawing/2014/main" id="{E97BC1DD-4ED8-4198-9632-EFE6ABF021EA}"/>
              </a:ext>
            </a:extLst>
          </p:cNvPr>
          <p:cNvSpPr>
            <a:spLocks noChangeShapeType="1"/>
          </p:cNvSpPr>
          <p:nvPr/>
        </p:nvSpPr>
        <p:spPr bwMode="auto">
          <a:xfrm>
            <a:off x="5400675" y="1854200"/>
            <a:ext cx="0" cy="33718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1">
            <a:extLst>
              <a:ext uri="{FF2B5EF4-FFF2-40B4-BE49-F238E27FC236}">
                <a16:creationId xmlns:a16="http://schemas.microsoft.com/office/drawing/2014/main" id="{8D01EE43-FA4E-4B98-82F6-74E0C62E180B}"/>
              </a:ext>
            </a:extLst>
          </p:cNvPr>
          <p:cNvSpPr>
            <a:spLocks noChangeShapeType="1"/>
          </p:cNvSpPr>
          <p:nvPr/>
        </p:nvSpPr>
        <p:spPr bwMode="auto">
          <a:xfrm>
            <a:off x="4008437" y="1854200"/>
            <a:ext cx="0" cy="3387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2">
            <a:extLst>
              <a:ext uri="{FF2B5EF4-FFF2-40B4-BE49-F238E27FC236}">
                <a16:creationId xmlns:a16="http://schemas.microsoft.com/office/drawing/2014/main" id="{82A0D9D0-2626-48BA-B5ED-AF1EF27A3CA5}"/>
              </a:ext>
            </a:extLst>
          </p:cNvPr>
          <p:cNvSpPr>
            <a:spLocks noChangeShapeType="1"/>
          </p:cNvSpPr>
          <p:nvPr/>
        </p:nvSpPr>
        <p:spPr bwMode="auto">
          <a:xfrm flipH="1" flipV="1">
            <a:off x="3217862" y="4010025"/>
            <a:ext cx="2182813" cy="5413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3">
            <a:extLst>
              <a:ext uri="{FF2B5EF4-FFF2-40B4-BE49-F238E27FC236}">
                <a16:creationId xmlns:a16="http://schemas.microsoft.com/office/drawing/2014/main" id="{2A7F0667-A734-4707-858A-B9D35D06CF48}"/>
              </a:ext>
            </a:extLst>
          </p:cNvPr>
          <p:cNvSpPr>
            <a:spLocks noChangeShapeType="1"/>
          </p:cNvSpPr>
          <p:nvPr/>
        </p:nvSpPr>
        <p:spPr bwMode="auto">
          <a:xfrm flipV="1">
            <a:off x="4008437" y="4010025"/>
            <a:ext cx="3730625" cy="5476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4">
            <a:extLst>
              <a:ext uri="{FF2B5EF4-FFF2-40B4-BE49-F238E27FC236}">
                <a16:creationId xmlns:a16="http://schemas.microsoft.com/office/drawing/2014/main" id="{00BADD94-1444-42B2-B491-00F1BB92F11A}"/>
              </a:ext>
            </a:extLst>
          </p:cNvPr>
          <p:cNvSpPr>
            <a:spLocks noChangeShapeType="1"/>
          </p:cNvSpPr>
          <p:nvPr/>
        </p:nvSpPr>
        <p:spPr bwMode="auto">
          <a:xfrm>
            <a:off x="1414462" y="4794250"/>
            <a:ext cx="276225" cy="2778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5">
            <a:extLst>
              <a:ext uri="{FF2B5EF4-FFF2-40B4-BE49-F238E27FC236}">
                <a16:creationId xmlns:a16="http://schemas.microsoft.com/office/drawing/2014/main" id="{E652879B-5F9B-40E4-AC87-907E487A7687}"/>
              </a:ext>
            </a:extLst>
          </p:cNvPr>
          <p:cNvSpPr>
            <a:spLocks noChangeShapeType="1"/>
          </p:cNvSpPr>
          <p:nvPr/>
        </p:nvSpPr>
        <p:spPr bwMode="auto">
          <a:xfrm flipH="1">
            <a:off x="1138237" y="4794250"/>
            <a:ext cx="276225" cy="2778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6">
            <a:extLst>
              <a:ext uri="{FF2B5EF4-FFF2-40B4-BE49-F238E27FC236}">
                <a16:creationId xmlns:a16="http://schemas.microsoft.com/office/drawing/2014/main" id="{2CC32566-3B69-4693-AA49-7391E3F4E815}"/>
              </a:ext>
            </a:extLst>
          </p:cNvPr>
          <p:cNvSpPr>
            <a:spLocks noChangeShapeType="1"/>
          </p:cNvSpPr>
          <p:nvPr/>
        </p:nvSpPr>
        <p:spPr bwMode="auto">
          <a:xfrm>
            <a:off x="1022350" y="4794250"/>
            <a:ext cx="0" cy="392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7">
            <a:extLst>
              <a:ext uri="{FF2B5EF4-FFF2-40B4-BE49-F238E27FC236}">
                <a16:creationId xmlns:a16="http://schemas.microsoft.com/office/drawing/2014/main" id="{27B1F004-5B7B-4B56-B151-B15B5EEA828A}"/>
              </a:ext>
            </a:extLst>
          </p:cNvPr>
          <p:cNvSpPr>
            <a:spLocks noChangeShapeType="1"/>
          </p:cNvSpPr>
          <p:nvPr/>
        </p:nvSpPr>
        <p:spPr bwMode="auto">
          <a:xfrm>
            <a:off x="1022350" y="5186362"/>
            <a:ext cx="7842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8">
            <a:extLst>
              <a:ext uri="{FF2B5EF4-FFF2-40B4-BE49-F238E27FC236}">
                <a16:creationId xmlns:a16="http://schemas.microsoft.com/office/drawing/2014/main" id="{5D10E37C-05DA-463B-9DE7-B9F9DA28536B}"/>
              </a:ext>
            </a:extLst>
          </p:cNvPr>
          <p:cNvSpPr>
            <a:spLocks noChangeShapeType="1"/>
          </p:cNvSpPr>
          <p:nvPr/>
        </p:nvSpPr>
        <p:spPr bwMode="auto">
          <a:xfrm flipV="1">
            <a:off x="1806575" y="4794250"/>
            <a:ext cx="0" cy="392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9">
            <a:extLst>
              <a:ext uri="{FF2B5EF4-FFF2-40B4-BE49-F238E27FC236}">
                <a16:creationId xmlns:a16="http://schemas.microsoft.com/office/drawing/2014/main" id="{9A21BE80-87F8-47F0-8DCC-28EF20A0A22B}"/>
              </a:ext>
            </a:extLst>
          </p:cNvPr>
          <p:cNvSpPr>
            <a:spLocks noChangeShapeType="1"/>
          </p:cNvSpPr>
          <p:nvPr/>
        </p:nvSpPr>
        <p:spPr bwMode="auto">
          <a:xfrm>
            <a:off x="1022350" y="5072062"/>
            <a:ext cx="7842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0">
            <a:extLst>
              <a:ext uri="{FF2B5EF4-FFF2-40B4-BE49-F238E27FC236}">
                <a16:creationId xmlns:a16="http://schemas.microsoft.com/office/drawing/2014/main" id="{90281840-26ED-4BDF-B888-FDCF3CDAE648}"/>
              </a:ext>
            </a:extLst>
          </p:cNvPr>
          <p:cNvSpPr>
            <a:spLocks noChangeShapeType="1"/>
          </p:cNvSpPr>
          <p:nvPr/>
        </p:nvSpPr>
        <p:spPr bwMode="auto">
          <a:xfrm flipV="1">
            <a:off x="1138237" y="4794250"/>
            <a:ext cx="0" cy="392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1">
            <a:extLst>
              <a:ext uri="{FF2B5EF4-FFF2-40B4-BE49-F238E27FC236}">
                <a16:creationId xmlns:a16="http://schemas.microsoft.com/office/drawing/2014/main" id="{BDF75629-BAC6-499E-9748-06377A3744F0}"/>
              </a:ext>
            </a:extLst>
          </p:cNvPr>
          <p:cNvSpPr>
            <a:spLocks noChangeShapeType="1"/>
          </p:cNvSpPr>
          <p:nvPr/>
        </p:nvSpPr>
        <p:spPr bwMode="auto">
          <a:xfrm flipV="1">
            <a:off x="1690687" y="4794250"/>
            <a:ext cx="0" cy="392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2">
            <a:extLst>
              <a:ext uri="{FF2B5EF4-FFF2-40B4-BE49-F238E27FC236}">
                <a16:creationId xmlns:a16="http://schemas.microsoft.com/office/drawing/2014/main" id="{26B54589-3629-4612-8238-050CEB454227}"/>
              </a:ext>
            </a:extLst>
          </p:cNvPr>
          <p:cNvSpPr>
            <a:spLocks noChangeShapeType="1"/>
          </p:cNvSpPr>
          <p:nvPr/>
        </p:nvSpPr>
        <p:spPr bwMode="auto">
          <a:xfrm>
            <a:off x="1806575" y="5186362"/>
            <a:ext cx="25415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3">
            <a:extLst>
              <a:ext uri="{FF2B5EF4-FFF2-40B4-BE49-F238E27FC236}">
                <a16:creationId xmlns:a16="http://schemas.microsoft.com/office/drawing/2014/main" id="{78A147C5-33CF-4C99-A1B6-DC155035CC85}"/>
              </a:ext>
            </a:extLst>
          </p:cNvPr>
          <p:cNvSpPr>
            <a:spLocks noChangeShapeType="1"/>
          </p:cNvSpPr>
          <p:nvPr/>
        </p:nvSpPr>
        <p:spPr bwMode="auto">
          <a:xfrm>
            <a:off x="1806575" y="5072062"/>
            <a:ext cx="25415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4">
            <a:extLst>
              <a:ext uri="{FF2B5EF4-FFF2-40B4-BE49-F238E27FC236}">
                <a16:creationId xmlns:a16="http://schemas.microsoft.com/office/drawing/2014/main" id="{B6027C29-95EA-4025-AD49-B2C47A5BD126}"/>
              </a:ext>
            </a:extLst>
          </p:cNvPr>
          <p:cNvSpPr>
            <a:spLocks noChangeShapeType="1"/>
          </p:cNvSpPr>
          <p:nvPr/>
        </p:nvSpPr>
        <p:spPr bwMode="auto">
          <a:xfrm>
            <a:off x="4243387" y="465137"/>
            <a:ext cx="628650" cy="10874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5">
            <a:extLst>
              <a:ext uri="{FF2B5EF4-FFF2-40B4-BE49-F238E27FC236}">
                <a16:creationId xmlns:a16="http://schemas.microsoft.com/office/drawing/2014/main" id="{D2EA2012-CA05-4C18-88A1-88F5A9FC9D13}"/>
              </a:ext>
            </a:extLst>
          </p:cNvPr>
          <p:cNvSpPr>
            <a:spLocks noChangeShapeType="1"/>
          </p:cNvSpPr>
          <p:nvPr/>
        </p:nvSpPr>
        <p:spPr bwMode="auto">
          <a:xfrm>
            <a:off x="4722812" y="187325"/>
            <a:ext cx="628650" cy="10874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6">
            <a:extLst>
              <a:ext uri="{FF2B5EF4-FFF2-40B4-BE49-F238E27FC236}">
                <a16:creationId xmlns:a16="http://schemas.microsoft.com/office/drawing/2014/main" id="{2F09372E-C058-40FA-94A2-90550AF7F359}"/>
              </a:ext>
            </a:extLst>
          </p:cNvPr>
          <p:cNvSpPr>
            <a:spLocks noChangeShapeType="1"/>
          </p:cNvSpPr>
          <p:nvPr/>
        </p:nvSpPr>
        <p:spPr bwMode="auto">
          <a:xfrm flipV="1">
            <a:off x="4348162" y="4010025"/>
            <a:ext cx="3390900" cy="11763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7">
            <a:extLst>
              <a:ext uri="{FF2B5EF4-FFF2-40B4-BE49-F238E27FC236}">
                <a16:creationId xmlns:a16="http://schemas.microsoft.com/office/drawing/2014/main" id="{B4375859-0A9B-4982-ABFB-B4FA390EEDFD}"/>
              </a:ext>
            </a:extLst>
          </p:cNvPr>
          <p:cNvSpPr>
            <a:spLocks noChangeShapeType="1"/>
          </p:cNvSpPr>
          <p:nvPr/>
        </p:nvSpPr>
        <p:spPr bwMode="auto">
          <a:xfrm flipH="1">
            <a:off x="4348162" y="4010025"/>
            <a:ext cx="3390900" cy="1062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8">
            <a:extLst>
              <a:ext uri="{FF2B5EF4-FFF2-40B4-BE49-F238E27FC236}">
                <a16:creationId xmlns:a16="http://schemas.microsoft.com/office/drawing/2014/main" id="{5BC1178B-C3FD-4095-864D-F567FB9EE666}"/>
              </a:ext>
            </a:extLst>
          </p:cNvPr>
          <p:cNvSpPr>
            <a:spLocks noChangeShapeType="1"/>
          </p:cNvSpPr>
          <p:nvPr/>
        </p:nvSpPr>
        <p:spPr bwMode="auto">
          <a:xfrm flipH="1">
            <a:off x="4348162" y="1609725"/>
            <a:ext cx="423863" cy="2205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9">
            <a:extLst>
              <a:ext uri="{FF2B5EF4-FFF2-40B4-BE49-F238E27FC236}">
                <a16:creationId xmlns:a16="http://schemas.microsoft.com/office/drawing/2014/main" id="{09567930-C00A-436E-A1F6-8E246C988328}"/>
              </a:ext>
            </a:extLst>
          </p:cNvPr>
          <p:cNvSpPr>
            <a:spLocks noChangeShapeType="1"/>
          </p:cNvSpPr>
          <p:nvPr/>
        </p:nvSpPr>
        <p:spPr bwMode="auto">
          <a:xfrm flipV="1">
            <a:off x="4348162" y="1552575"/>
            <a:ext cx="523875" cy="2262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0">
            <a:extLst>
              <a:ext uri="{FF2B5EF4-FFF2-40B4-BE49-F238E27FC236}">
                <a16:creationId xmlns:a16="http://schemas.microsoft.com/office/drawing/2014/main" id="{6748C525-6967-4DF0-8776-852588A7EBD4}"/>
              </a:ext>
            </a:extLst>
          </p:cNvPr>
          <p:cNvSpPr>
            <a:spLocks noChangeShapeType="1"/>
          </p:cNvSpPr>
          <p:nvPr/>
        </p:nvSpPr>
        <p:spPr bwMode="auto">
          <a:xfrm flipH="1">
            <a:off x="4348162" y="1414462"/>
            <a:ext cx="763588" cy="2400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1">
            <a:extLst>
              <a:ext uri="{FF2B5EF4-FFF2-40B4-BE49-F238E27FC236}">
                <a16:creationId xmlns:a16="http://schemas.microsoft.com/office/drawing/2014/main" id="{C3C5ED6B-888E-4C79-81DD-4977F4845B1A}"/>
              </a:ext>
            </a:extLst>
          </p:cNvPr>
          <p:cNvSpPr>
            <a:spLocks noChangeShapeType="1"/>
          </p:cNvSpPr>
          <p:nvPr/>
        </p:nvSpPr>
        <p:spPr bwMode="auto">
          <a:xfrm flipV="1">
            <a:off x="4348162" y="1274762"/>
            <a:ext cx="1003300" cy="2540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2">
            <a:extLst>
              <a:ext uri="{FF2B5EF4-FFF2-40B4-BE49-F238E27FC236}">
                <a16:creationId xmlns:a16="http://schemas.microsoft.com/office/drawing/2014/main" id="{7260F8D7-0592-4B0B-90EE-5A4EC92BCD41}"/>
              </a:ext>
            </a:extLst>
          </p:cNvPr>
          <p:cNvSpPr>
            <a:spLocks noChangeShapeType="1"/>
          </p:cNvSpPr>
          <p:nvPr/>
        </p:nvSpPr>
        <p:spPr bwMode="auto">
          <a:xfrm flipH="1">
            <a:off x="4348162" y="1217612"/>
            <a:ext cx="1101725" cy="2597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3">
            <a:extLst>
              <a:ext uri="{FF2B5EF4-FFF2-40B4-BE49-F238E27FC236}">
                <a16:creationId xmlns:a16="http://schemas.microsoft.com/office/drawing/2014/main" id="{29FEC6C7-C845-48DE-90BC-97C0BDB074E5}"/>
              </a:ext>
            </a:extLst>
          </p:cNvPr>
          <p:cNvSpPr>
            <a:spLocks noChangeShapeType="1"/>
          </p:cNvSpPr>
          <p:nvPr/>
        </p:nvSpPr>
        <p:spPr bwMode="auto">
          <a:xfrm>
            <a:off x="4725987" y="1854200"/>
            <a:ext cx="0" cy="28527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4">
            <a:extLst>
              <a:ext uri="{FF2B5EF4-FFF2-40B4-BE49-F238E27FC236}">
                <a16:creationId xmlns:a16="http://schemas.microsoft.com/office/drawing/2014/main" id="{682D736B-F15B-4F6F-A75F-9E6D1CE08646}"/>
              </a:ext>
            </a:extLst>
          </p:cNvPr>
          <p:cNvSpPr>
            <a:spLocks noChangeShapeType="1"/>
          </p:cNvSpPr>
          <p:nvPr/>
        </p:nvSpPr>
        <p:spPr bwMode="auto">
          <a:xfrm>
            <a:off x="5180012" y="1854200"/>
            <a:ext cx="0" cy="2747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5">
            <a:extLst>
              <a:ext uri="{FF2B5EF4-FFF2-40B4-BE49-F238E27FC236}">
                <a16:creationId xmlns:a16="http://schemas.microsoft.com/office/drawing/2014/main" id="{0EA8E7A3-1FD9-45FA-B53B-5B739934E995}"/>
              </a:ext>
            </a:extLst>
          </p:cNvPr>
          <p:cNvSpPr>
            <a:spLocks noChangeShapeType="1"/>
          </p:cNvSpPr>
          <p:nvPr/>
        </p:nvSpPr>
        <p:spPr bwMode="auto">
          <a:xfrm>
            <a:off x="4802187" y="1854200"/>
            <a:ext cx="0" cy="3074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6">
            <a:extLst>
              <a:ext uri="{FF2B5EF4-FFF2-40B4-BE49-F238E27FC236}">
                <a16:creationId xmlns:a16="http://schemas.microsoft.com/office/drawing/2014/main" id="{C44F92D4-908B-447E-A8E1-57D84A426012}"/>
              </a:ext>
            </a:extLst>
          </p:cNvPr>
          <p:cNvSpPr>
            <a:spLocks noChangeShapeType="1"/>
          </p:cNvSpPr>
          <p:nvPr/>
        </p:nvSpPr>
        <p:spPr bwMode="auto">
          <a:xfrm>
            <a:off x="4972050" y="1854200"/>
            <a:ext cx="0" cy="3116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7">
            <a:extLst>
              <a:ext uri="{FF2B5EF4-FFF2-40B4-BE49-F238E27FC236}">
                <a16:creationId xmlns:a16="http://schemas.microsoft.com/office/drawing/2014/main" id="{B6C5D6E3-FBDA-42CF-8441-6E8A248C067E}"/>
              </a:ext>
            </a:extLst>
          </p:cNvPr>
          <p:cNvSpPr>
            <a:spLocks noChangeShapeType="1"/>
          </p:cNvSpPr>
          <p:nvPr/>
        </p:nvSpPr>
        <p:spPr bwMode="auto">
          <a:xfrm>
            <a:off x="5122862" y="1854200"/>
            <a:ext cx="0" cy="2974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8">
            <a:extLst>
              <a:ext uri="{FF2B5EF4-FFF2-40B4-BE49-F238E27FC236}">
                <a16:creationId xmlns:a16="http://schemas.microsoft.com/office/drawing/2014/main" id="{74BC1D0F-10B3-4C6A-80B4-5EEFDDFB7DB1}"/>
              </a:ext>
            </a:extLst>
          </p:cNvPr>
          <p:cNvSpPr>
            <a:spLocks noChangeShapeType="1"/>
          </p:cNvSpPr>
          <p:nvPr/>
        </p:nvSpPr>
        <p:spPr bwMode="auto">
          <a:xfrm flipH="1" flipV="1">
            <a:off x="3217862" y="4010025"/>
            <a:ext cx="1508125" cy="6969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9">
            <a:extLst>
              <a:ext uri="{FF2B5EF4-FFF2-40B4-BE49-F238E27FC236}">
                <a16:creationId xmlns:a16="http://schemas.microsoft.com/office/drawing/2014/main" id="{706A24CC-B6E3-4C50-B5C8-F4334136552E}"/>
              </a:ext>
            </a:extLst>
          </p:cNvPr>
          <p:cNvSpPr>
            <a:spLocks noChangeShapeType="1"/>
          </p:cNvSpPr>
          <p:nvPr/>
        </p:nvSpPr>
        <p:spPr bwMode="auto">
          <a:xfrm>
            <a:off x="3217862" y="4010025"/>
            <a:ext cx="1962150" cy="5921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0">
            <a:extLst>
              <a:ext uri="{FF2B5EF4-FFF2-40B4-BE49-F238E27FC236}">
                <a16:creationId xmlns:a16="http://schemas.microsoft.com/office/drawing/2014/main" id="{875FD27C-3488-4777-9E3F-C1B047093D50}"/>
              </a:ext>
            </a:extLst>
          </p:cNvPr>
          <p:cNvSpPr>
            <a:spLocks noChangeShapeType="1"/>
          </p:cNvSpPr>
          <p:nvPr/>
        </p:nvSpPr>
        <p:spPr bwMode="auto">
          <a:xfrm flipH="1" flipV="1">
            <a:off x="3217862" y="4010025"/>
            <a:ext cx="1905000" cy="81915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1">
            <a:extLst>
              <a:ext uri="{FF2B5EF4-FFF2-40B4-BE49-F238E27FC236}">
                <a16:creationId xmlns:a16="http://schemas.microsoft.com/office/drawing/2014/main" id="{E99CFD17-D744-4168-A901-91A11C98F565}"/>
              </a:ext>
            </a:extLst>
          </p:cNvPr>
          <p:cNvSpPr>
            <a:spLocks noChangeShapeType="1"/>
          </p:cNvSpPr>
          <p:nvPr/>
        </p:nvSpPr>
        <p:spPr bwMode="auto">
          <a:xfrm flipV="1">
            <a:off x="4348162" y="427037"/>
            <a:ext cx="514350" cy="338772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2">
            <a:extLst>
              <a:ext uri="{FF2B5EF4-FFF2-40B4-BE49-F238E27FC236}">
                <a16:creationId xmlns:a16="http://schemas.microsoft.com/office/drawing/2014/main" id="{E06CED51-AB78-4B39-8EE0-6B451FC307D6}"/>
              </a:ext>
            </a:extLst>
          </p:cNvPr>
          <p:cNvSpPr>
            <a:spLocks noChangeShapeType="1"/>
          </p:cNvSpPr>
          <p:nvPr/>
        </p:nvSpPr>
        <p:spPr bwMode="auto">
          <a:xfrm>
            <a:off x="4646612" y="1854200"/>
            <a:ext cx="0" cy="2770188"/>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3">
            <a:extLst>
              <a:ext uri="{FF2B5EF4-FFF2-40B4-BE49-F238E27FC236}">
                <a16:creationId xmlns:a16="http://schemas.microsoft.com/office/drawing/2014/main" id="{29C53E2F-C6B6-4F6A-ACE6-655917D03A33}"/>
              </a:ext>
            </a:extLst>
          </p:cNvPr>
          <p:cNvSpPr>
            <a:spLocks noChangeShapeType="1"/>
          </p:cNvSpPr>
          <p:nvPr/>
        </p:nvSpPr>
        <p:spPr bwMode="auto">
          <a:xfrm flipH="1" flipV="1">
            <a:off x="3217862" y="4010025"/>
            <a:ext cx="1754188" cy="960438"/>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4">
            <a:extLst>
              <a:ext uri="{FF2B5EF4-FFF2-40B4-BE49-F238E27FC236}">
                <a16:creationId xmlns:a16="http://schemas.microsoft.com/office/drawing/2014/main" id="{C9D13A98-2354-488C-B8F7-14BA85CA0FCE}"/>
              </a:ext>
            </a:extLst>
          </p:cNvPr>
          <p:cNvSpPr>
            <a:spLocks noChangeShapeType="1"/>
          </p:cNvSpPr>
          <p:nvPr/>
        </p:nvSpPr>
        <p:spPr bwMode="auto">
          <a:xfrm flipV="1">
            <a:off x="4348162" y="566737"/>
            <a:ext cx="274638" cy="324802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5">
            <a:extLst>
              <a:ext uri="{FF2B5EF4-FFF2-40B4-BE49-F238E27FC236}">
                <a16:creationId xmlns:a16="http://schemas.microsoft.com/office/drawing/2014/main" id="{41AD38A8-22D8-490C-A5AB-E47A3A279929}"/>
              </a:ext>
            </a:extLst>
          </p:cNvPr>
          <p:cNvSpPr>
            <a:spLocks noChangeShapeType="1"/>
          </p:cNvSpPr>
          <p:nvPr/>
        </p:nvSpPr>
        <p:spPr bwMode="auto">
          <a:xfrm>
            <a:off x="4513262" y="1854200"/>
            <a:ext cx="0" cy="2865438"/>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6">
            <a:extLst>
              <a:ext uri="{FF2B5EF4-FFF2-40B4-BE49-F238E27FC236}">
                <a16:creationId xmlns:a16="http://schemas.microsoft.com/office/drawing/2014/main" id="{C1774B66-E8C4-476B-8E75-1CC2214BE4C5}"/>
              </a:ext>
            </a:extLst>
          </p:cNvPr>
          <p:cNvSpPr>
            <a:spLocks noChangeShapeType="1"/>
          </p:cNvSpPr>
          <p:nvPr/>
        </p:nvSpPr>
        <p:spPr bwMode="auto">
          <a:xfrm flipV="1">
            <a:off x="4348162" y="4706937"/>
            <a:ext cx="377825" cy="87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7">
            <a:extLst>
              <a:ext uri="{FF2B5EF4-FFF2-40B4-BE49-F238E27FC236}">
                <a16:creationId xmlns:a16="http://schemas.microsoft.com/office/drawing/2014/main" id="{4A29AAFB-F9EA-4B5B-A58E-F9D8331F5530}"/>
              </a:ext>
            </a:extLst>
          </p:cNvPr>
          <p:cNvSpPr>
            <a:spLocks noChangeShapeType="1"/>
          </p:cNvSpPr>
          <p:nvPr/>
        </p:nvSpPr>
        <p:spPr bwMode="auto">
          <a:xfrm flipH="1" flipV="1">
            <a:off x="4306887" y="4513262"/>
            <a:ext cx="419100" cy="1936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8">
            <a:extLst>
              <a:ext uri="{FF2B5EF4-FFF2-40B4-BE49-F238E27FC236}">
                <a16:creationId xmlns:a16="http://schemas.microsoft.com/office/drawing/2014/main" id="{6AAF78EB-6C69-47CA-A032-B9B6224A9681}"/>
              </a:ext>
            </a:extLst>
          </p:cNvPr>
          <p:cNvSpPr>
            <a:spLocks noChangeShapeType="1"/>
          </p:cNvSpPr>
          <p:nvPr/>
        </p:nvSpPr>
        <p:spPr bwMode="auto">
          <a:xfrm flipH="1">
            <a:off x="4008437" y="4513262"/>
            <a:ext cx="298450" cy="44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9">
            <a:extLst>
              <a:ext uri="{FF2B5EF4-FFF2-40B4-BE49-F238E27FC236}">
                <a16:creationId xmlns:a16="http://schemas.microsoft.com/office/drawing/2014/main" id="{2602C083-ECB5-4EDF-86DD-2CDD39707A2A}"/>
              </a:ext>
            </a:extLst>
          </p:cNvPr>
          <p:cNvSpPr>
            <a:spLocks noChangeShapeType="1"/>
          </p:cNvSpPr>
          <p:nvPr/>
        </p:nvSpPr>
        <p:spPr bwMode="auto">
          <a:xfrm>
            <a:off x="4008437" y="4557712"/>
            <a:ext cx="0" cy="684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0">
            <a:extLst>
              <a:ext uri="{FF2B5EF4-FFF2-40B4-BE49-F238E27FC236}">
                <a16:creationId xmlns:a16="http://schemas.microsoft.com/office/drawing/2014/main" id="{B3720CD3-C295-477E-8BC0-03FB599F0062}"/>
              </a:ext>
            </a:extLst>
          </p:cNvPr>
          <p:cNvSpPr>
            <a:spLocks noChangeShapeType="1"/>
          </p:cNvSpPr>
          <p:nvPr/>
        </p:nvSpPr>
        <p:spPr bwMode="auto">
          <a:xfrm>
            <a:off x="4008437" y="5241925"/>
            <a:ext cx="339725" cy="531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1">
            <a:extLst>
              <a:ext uri="{FF2B5EF4-FFF2-40B4-BE49-F238E27FC236}">
                <a16:creationId xmlns:a16="http://schemas.microsoft.com/office/drawing/2014/main" id="{35462A43-DFE8-41EC-8213-3CBA49DEC7D2}"/>
              </a:ext>
            </a:extLst>
          </p:cNvPr>
          <p:cNvSpPr>
            <a:spLocks noChangeShapeType="1"/>
          </p:cNvSpPr>
          <p:nvPr/>
        </p:nvSpPr>
        <p:spPr bwMode="auto">
          <a:xfrm flipV="1">
            <a:off x="4348162" y="4794250"/>
            <a:ext cx="0" cy="979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2">
            <a:extLst>
              <a:ext uri="{FF2B5EF4-FFF2-40B4-BE49-F238E27FC236}">
                <a16:creationId xmlns:a16="http://schemas.microsoft.com/office/drawing/2014/main" id="{3F3B58CF-5094-4DF0-A6B9-7B6C5987DCEE}"/>
              </a:ext>
            </a:extLst>
          </p:cNvPr>
          <p:cNvSpPr>
            <a:spLocks noChangeShapeType="1"/>
          </p:cNvSpPr>
          <p:nvPr/>
        </p:nvSpPr>
        <p:spPr bwMode="auto">
          <a:xfrm flipH="1" flipV="1">
            <a:off x="4008437" y="4557712"/>
            <a:ext cx="339725" cy="236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3">
            <a:extLst>
              <a:ext uri="{FF2B5EF4-FFF2-40B4-BE49-F238E27FC236}">
                <a16:creationId xmlns:a16="http://schemas.microsoft.com/office/drawing/2014/main" id="{50B0F1A6-6042-43C8-AD5A-10E42E8310A7}"/>
              </a:ext>
            </a:extLst>
          </p:cNvPr>
          <p:cNvSpPr>
            <a:spLocks noChangeShapeType="1"/>
          </p:cNvSpPr>
          <p:nvPr/>
        </p:nvSpPr>
        <p:spPr bwMode="auto">
          <a:xfrm flipH="1" flipV="1">
            <a:off x="4697412" y="4456112"/>
            <a:ext cx="482600" cy="146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4">
            <a:extLst>
              <a:ext uri="{FF2B5EF4-FFF2-40B4-BE49-F238E27FC236}">
                <a16:creationId xmlns:a16="http://schemas.microsoft.com/office/drawing/2014/main" id="{1DAB1D46-9630-439D-9598-9FFC1DA0CC45}"/>
              </a:ext>
            </a:extLst>
          </p:cNvPr>
          <p:cNvSpPr>
            <a:spLocks noChangeShapeType="1"/>
          </p:cNvSpPr>
          <p:nvPr/>
        </p:nvSpPr>
        <p:spPr bwMode="auto">
          <a:xfrm flipV="1">
            <a:off x="4697412" y="4427537"/>
            <a:ext cx="201613" cy="285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5">
            <a:extLst>
              <a:ext uri="{FF2B5EF4-FFF2-40B4-BE49-F238E27FC236}">
                <a16:creationId xmlns:a16="http://schemas.microsoft.com/office/drawing/2014/main" id="{36D4BDD7-F225-4238-87AC-A581AEAC96BF}"/>
              </a:ext>
            </a:extLst>
          </p:cNvPr>
          <p:cNvSpPr>
            <a:spLocks noChangeShapeType="1"/>
          </p:cNvSpPr>
          <p:nvPr/>
        </p:nvSpPr>
        <p:spPr bwMode="auto">
          <a:xfrm>
            <a:off x="4899025" y="4427537"/>
            <a:ext cx="501650" cy="123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6">
            <a:extLst>
              <a:ext uri="{FF2B5EF4-FFF2-40B4-BE49-F238E27FC236}">
                <a16:creationId xmlns:a16="http://schemas.microsoft.com/office/drawing/2014/main" id="{FD827DBA-C704-4386-AC4A-6E9C7CB4A5A2}"/>
              </a:ext>
            </a:extLst>
          </p:cNvPr>
          <p:cNvSpPr>
            <a:spLocks noChangeShapeType="1"/>
          </p:cNvSpPr>
          <p:nvPr/>
        </p:nvSpPr>
        <p:spPr bwMode="auto">
          <a:xfrm flipH="1">
            <a:off x="5180012" y="4551362"/>
            <a:ext cx="220663" cy="508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7">
            <a:extLst>
              <a:ext uri="{FF2B5EF4-FFF2-40B4-BE49-F238E27FC236}">
                <a16:creationId xmlns:a16="http://schemas.microsoft.com/office/drawing/2014/main" id="{34E94AE3-96E5-477F-94F2-3DFD98583AA4}"/>
              </a:ext>
            </a:extLst>
          </p:cNvPr>
          <p:cNvSpPr>
            <a:spLocks noChangeShapeType="1"/>
          </p:cNvSpPr>
          <p:nvPr/>
        </p:nvSpPr>
        <p:spPr bwMode="auto">
          <a:xfrm>
            <a:off x="5400675" y="4551362"/>
            <a:ext cx="0" cy="674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8">
            <a:extLst>
              <a:ext uri="{FF2B5EF4-FFF2-40B4-BE49-F238E27FC236}">
                <a16:creationId xmlns:a16="http://schemas.microsoft.com/office/drawing/2014/main" id="{87C98A14-A218-4B1E-A6E5-33FAA0443E5D}"/>
              </a:ext>
            </a:extLst>
          </p:cNvPr>
          <p:cNvSpPr>
            <a:spLocks noChangeShapeType="1"/>
          </p:cNvSpPr>
          <p:nvPr/>
        </p:nvSpPr>
        <p:spPr bwMode="auto">
          <a:xfrm flipH="1">
            <a:off x="4348162" y="5226050"/>
            <a:ext cx="1052513" cy="547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89">
            <a:extLst>
              <a:ext uri="{FF2B5EF4-FFF2-40B4-BE49-F238E27FC236}">
                <a16:creationId xmlns:a16="http://schemas.microsoft.com/office/drawing/2014/main" id="{E3FC4413-6E30-474E-B619-3D4F20890B7D}"/>
              </a:ext>
            </a:extLst>
          </p:cNvPr>
          <p:cNvSpPr>
            <a:spLocks/>
          </p:cNvSpPr>
          <p:nvPr/>
        </p:nvSpPr>
        <p:spPr bwMode="auto">
          <a:xfrm>
            <a:off x="4725987" y="4602162"/>
            <a:ext cx="454025" cy="373063"/>
          </a:xfrm>
          <a:custGeom>
            <a:avLst/>
            <a:gdLst>
              <a:gd name="T0" fmla="*/ 0 w 572"/>
              <a:gd name="T1" fmla="*/ 132 h 470"/>
              <a:gd name="T2" fmla="*/ 8 w 572"/>
              <a:gd name="T3" fmla="*/ 206 h 470"/>
              <a:gd name="T4" fmla="*/ 14 w 572"/>
              <a:gd name="T5" fmla="*/ 240 h 470"/>
              <a:gd name="T6" fmla="*/ 22 w 572"/>
              <a:gd name="T7" fmla="*/ 275 h 470"/>
              <a:gd name="T8" fmla="*/ 30 w 572"/>
              <a:gd name="T9" fmla="*/ 308 h 470"/>
              <a:gd name="T10" fmla="*/ 42 w 572"/>
              <a:gd name="T11" fmla="*/ 340 h 470"/>
              <a:gd name="T12" fmla="*/ 58 w 572"/>
              <a:gd name="T13" fmla="*/ 368 h 470"/>
              <a:gd name="T14" fmla="*/ 77 w 572"/>
              <a:gd name="T15" fmla="*/ 393 h 470"/>
              <a:gd name="T16" fmla="*/ 99 w 572"/>
              <a:gd name="T17" fmla="*/ 417 h 470"/>
              <a:gd name="T18" fmla="*/ 127 w 572"/>
              <a:gd name="T19" fmla="*/ 435 h 470"/>
              <a:gd name="T20" fmla="*/ 159 w 572"/>
              <a:gd name="T21" fmla="*/ 450 h 470"/>
              <a:gd name="T22" fmla="*/ 192 w 572"/>
              <a:gd name="T23" fmla="*/ 461 h 470"/>
              <a:gd name="T24" fmla="*/ 226 w 572"/>
              <a:gd name="T25" fmla="*/ 469 h 470"/>
              <a:gd name="T26" fmla="*/ 261 w 572"/>
              <a:gd name="T27" fmla="*/ 470 h 470"/>
              <a:gd name="T28" fmla="*/ 296 w 572"/>
              <a:gd name="T29" fmla="*/ 467 h 470"/>
              <a:gd name="T30" fmla="*/ 329 w 572"/>
              <a:gd name="T31" fmla="*/ 458 h 470"/>
              <a:gd name="T32" fmla="*/ 358 w 572"/>
              <a:gd name="T33" fmla="*/ 445 h 470"/>
              <a:gd name="T34" fmla="*/ 388 w 572"/>
              <a:gd name="T35" fmla="*/ 426 h 470"/>
              <a:gd name="T36" fmla="*/ 414 w 572"/>
              <a:gd name="T37" fmla="*/ 404 h 470"/>
              <a:gd name="T38" fmla="*/ 439 w 572"/>
              <a:gd name="T39" fmla="*/ 379 h 470"/>
              <a:gd name="T40" fmla="*/ 461 w 572"/>
              <a:gd name="T41" fmla="*/ 352 h 470"/>
              <a:gd name="T42" fmla="*/ 480 w 572"/>
              <a:gd name="T43" fmla="*/ 322 h 470"/>
              <a:gd name="T44" fmla="*/ 497 w 572"/>
              <a:gd name="T45" fmla="*/ 292 h 470"/>
              <a:gd name="T46" fmla="*/ 511 w 572"/>
              <a:gd name="T47" fmla="*/ 261 h 470"/>
              <a:gd name="T48" fmla="*/ 524 w 572"/>
              <a:gd name="T49" fmla="*/ 229 h 470"/>
              <a:gd name="T50" fmla="*/ 535 w 572"/>
              <a:gd name="T51" fmla="*/ 196 h 470"/>
              <a:gd name="T52" fmla="*/ 550 w 572"/>
              <a:gd name="T53" fmla="*/ 132 h 470"/>
              <a:gd name="T54" fmla="*/ 563 w 572"/>
              <a:gd name="T55" fmla="*/ 66 h 470"/>
              <a:gd name="T56" fmla="*/ 572 w 572"/>
              <a:gd name="T57"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2" h="470">
                <a:moveTo>
                  <a:pt x="0" y="132"/>
                </a:moveTo>
                <a:lnTo>
                  <a:pt x="8" y="206"/>
                </a:lnTo>
                <a:lnTo>
                  <a:pt x="14" y="240"/>
                </a:lnTo>
                <a:lnTo>
                  <a:pt x="22" y="275"/>
                </a:lnTo>
                <a:lnTo>
                  <a:pt x="30" y="308"/>
                </a:lnTo>
                <a:lnTo>
                  <a:pt x="42" y="340"/>
                </a:lnTo>
                <a:lnTo>
                  <a:pt x="58" y="368"/>
                </a:lnTo>
                <a:lnTo>
                  <a:pt x="77" y="393"/>
                </a:lnTo>
                <a:lnTo>
                  <a:pt x="99" y="417"/>
                </a:lnTo>
                <a:lnTo>
                  <a:pt x="127" y="435"/>
                </a:lnTo>
                <a:lnTo>
                  <a:pt x="159" y="450"/>
                </a:lnTo>
                <a:lnTo>
                  <a:pt x="192" y="461"/>
                </a:lnTo>
                <a:lnTo>
                  <a:pt x="226" y="469"/>
                </a:lnTo>
                <a:lnTo>
                  <a:pt x="261" y="470"/>
                </a:lnTo>
                <a:lnTo>
                  <a:pt x="296" y="467"/>
                </a:lnTo>
                <a:lnTo>
                  <a:pt x="329" y="458"/>
                </a:lnTo>
                <a:lnTo>
                  <a:pt x="358" y="445"/>
                </a:lnTo>
                <a:lnTo>
                  <a:pt x="388" y="426"/>
                </a:lnTo>
                <a:lnTo>
                  <a:pt x="414" y="404"/>
                </a:lnTo>
                <a:lnTo>
                  <a:pt x="439" y="379"/>
                </a:lnTo>
                <a:lnTo>
                  <a:pt x="461" y="352"/>
                </a:lnTo>
                <a:lnTo>
                  <a:pt x="480" y="322"/>
                </a:lnTo>
                <a:lnTo>
                  <a:pt x="497" y="292"/>
                </a:lnTo>
                <a:lnTo>
                  <a:pt x="511" y="261"/>
                </a:lnTo>
                <a:lnTo>
                  <a:pt x="524" y="229"/>
                </a:lnTo>
                <a:lnTo>
                  <a:pt x="535" y="196"/>
                </a:lnTo>
                <a:lnTo>
                  <a:pt x="550" y="132"/>
                </a:lnTo>
                <a:lnTo>
                  <a:pt x="563" y="66"/>
                </a:lnTo>
                <a:lnTo>
                  <a:pt x="57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90">
            <a:extLst>
              <a:ext uri="{FF2B5EF4-FFF2-40B4-BE49-F238E27FC236}">
                <a16:creationId xmlns:a16="http://schemas.microsoft.com/office/drawing/2014/main" id="{131FB2DF-E375-472F-8236-C1D66F15F7FF}"/>
              </a:ext>
            </a:extLst>
          </p:cNvPr>
          <p:cNvSpPr>
            <a:spLocks/>
          </p:cNvSpPr>
          <p:nvPr/>
        </p:nvSpPr>
        <p:spPr bwMode="auto">
          <a:xfrm>
            <a:off x="4616450" y="4456112"/>
            <a:ext cx="80963" cy="200025"/>
          </a:xfrm>
          <a:custGeom>
            <a:avLst/>
            <a:gdLst>
              <a:gd name="T0" fmla="*/ 103 w 103"/>
              <a:gd name="T1" fmla="*/ 0 h 253"/>
              <a:gd name="T2" fmla="*/ 90 w 103"/>
              <a:gd name="T3" fmla="*/ 74 h 253"/>
              <a:gd name="T4" fmla="*/ 82 w 103"/>
              <a:gd name="T5" fmla="*/ 108 h 253"/>
              <a:gd name="T6" fmla="*/ 73 w 103"/>
              <a:gd name="T7" fmla="*/ 141 h 253"/>
              <a:gd name="T8" fmla="*/ 60 w 103"/>
              <a:gd name="T9" fmla="*/ 174 h 253"/>
              <a:gd name="T10" fmla="*/ 44 w 103"/>
              <a:gd name="T11" fmla="*/ 203 h 253"/>
              <a:gd name="T12" fmla="*/ 24 w 103"/>
              <a:gd name="T13" fmla="*/ 229 h 253"/>
              <a:gd name="T14" fmla="*/ 0 w 103"/>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253">
                <a:moveTo>
                  <a:pt x="103" y="0"/>
                </a:moveTo>
                <a:lnTo>
                  <a:pt x="90" y="74"/>
                </a:lnTo>
                <a:lnTo>
                  <a:pt x="82" y="108"/>
                </a:lnTo>
                <a:lnTo>
                  <a:pt x="73" y="141"/>
                </a:lnTo>
                <a:lnTo>
                  <a:pt x="60" y="174"/>
                </a:lnTo>
                <a:lnTo>
                  <a:pt x="44" y="203"/>
                </a:lnTo>
                <a:lnTo>
                  <a:pt x="24" y="229"/>
                </a:lnTo>
                <a:lnTo>
                  <a:pt x="0" y="25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91">
            <a:extLst>
              <a:ext uri="{FF2B5EF4-FFF2-40B4-BE49-F238E27FC236}">
                <a16:creationId xmlns:a16="http://schemas.microsoft.com/office/drawing/2014/main" id="{292A6D35-574D-419C-8BB4-E140D0187CDC}"/>
              </a:ext>
            </a:extLst>
          </p:cNvPr>
          <p:cNvSpPr>
            <a:spLocks/>
          </p:cNvSpPr>
          <p:nvPr/>
        </p:nvSpPr>
        <p:spPr bwMode="auto">
          <a:xfrm>
            <a:off x="4513262" y="4656137"/>
            <a:ext cx="103188" cy="63500"/>
          </a:xfrm>
          <a:custGeom>
            <a:avLst/>
            <a:gdLst>
              <a:gd name="T0" fmla="*/ 129 w 129"/>
              <a:gd name="T1" fmla="*/ 0 h 79"/>
              <a:gd name="T2" fmla="*/ 99 w 129"/>
              <a:gd name="T3" fmla="*/ 22 h 79"/>
              <a:gd name="T4" fmla="*/ 68 w 129"/>
              <a:gd name="T5" fmla="*/ 42 h 79"/>
              <a:gd name="T6" fmla="*/ 0 w 129"/>
              <a:gd name="T7" fmla="*/ 79 h 79"/>
            </a:gdLst>
            <a:ahLst/>
            <a:cxnLst>
              <a:cxn ang="0">
                <a:pos x="T0" y="T1"/>
              </a:cxn>
              <a:cxn ang="0">
                <a:pos x="T2" y="T3"/>
              </a:cxn>
              <a:cxn ang="0">
                <a:pos x="T4" y="T5"/>
              </a:cxn>
              <a:cxn ang="0">
                <a:pos x="T6" y="T7"/>
              </a:cxn>
            </a:cxnLst>
            <a:rect l="0" t="0" r="r" b="b"/>
            <a:pathLst>
              <a:path w="129" h="79">
                <a:moveTo>
                  <a:pt x="129" y="0"/>
                </a:moveTo>
                <a:lnTo>
                  <a:pt x="99" y="22"/>
                </a:lnTo>
                <a:lnTo>
                  <a:pt x="68" y="42"/>
                </a:lnTo>
                <a:lnTo>
                  <a:pt x="0" y="79"/>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7" name="Picture 96">
            <a:extLst>
              <a:ext uri="{FF2B5EF4-FFF2-40B4-BE49-F238E27FC236}">
                <a16:creationId xmlns:a16="http://schemas.microsoft.com/office/drawing/2014/main" id="{CDB7EF21-4FC7-4A55-A320-D7F940DA7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0499" y="-55632"/>
            <a:ext cx="2902006" cy="3342551"/>
          </a:xfrm>
          <a:prstGeom prst="rect">
            <a:avLst/>
          </a:prstGeom>
        </p:spPr>
      </p:pic>
      <p:sp>
        <p:nvSpPr>
          <p:cNvPr id="98" name="TextBox 97">
            <a:extLst>
              <a:ext uri="{FF2B5EF4-FFF2-40B4-BE49-F238E27FC236}">
                <a16:creationId xmlns:a16="http://schemas.microsoft.com/office/drawing/2014/main" id="{5906CADB-EA80-45E4-9E91-57E25F663F99}"/>
              </a:ext>
            </a:extLst>
          </p:cNvPr>
          <p:cNvSpPr txBox="1"/>
          <p:nvPr/>
        </p:nvSpPr>
        <p:spPr>
          <a:xfrm>
            <a:off x="8039099" y="1669534"/>
            <a:ext cx="635000" cy="369332"/>
          </a:xfrm>
          <a:prstGeom prst="rect">
            <a:avLst/>
          </a:prstGeom>
          <a:noFill/>
        </p:spPr>
        <p:txBody>
          <a:bodyPr wrap="square" rtlCol="0">
            <a:spAutoFit/>
          </a:bodyPr>
          <a:lstStyle/>
          <a:p>
            <a:r>
              <a:rPr lang="en-US" dirty="0"/>
              <a:t>PP</a:t>
            </a:r>
          </a:p>
        </p:txBody>
      </p:sp>
      <p:sp>
        <p:nvSpPr>
          <p:cNvPr id="99" name="TextBox 98">
            <a:extLst>
              <a:ext uri="{FF2B5EF4-FFF2-40B4-BE49-F238E27FC236}">
                <a16:creationId xmlns:a16="http://schemas.microsoft.com/office/drawing/2014/main" id="{5E4AA189-489D-473C-B083-E16539414D14}"/>
              </a:ext>
            </a:extLst>
          </p:cNvPr>
          <p:cNvSpPr txBox="1"/>
          <p:nvPr/>
        </p:nvSpPr>
        <p:spPr>
          <a:xfrm>
            <a:off x="7897811" y="3810395"/>
            <a:ext cx="635000" cy="369332"/>
          </a:xfrm>
          <a:prstGeom prst="rect">
            <a:avLst/>
          </a:prstGeom>
          <a:noFill/>
        </p:spPr>
        <p:txBody>
          <a:bodyPr wrap="square" rtlCol="0">
            <a:spAutoFit/>
          </a:bodyPr>
          <a:lstStyle/>
          <a:p>
            <a:r>
              <a:rPr lang="en-US" dirty="0"/>
              <a:t>HL</a:t>
            </a:r>
          </a:p>
        </p:txBody>
      </p:sp>
      <p:sp>
        <p:nvSpPr>
          <p:cNvPr id="100" name="TextBox 99">
            <a:extLst>
              <a:ext uri="{FF2B5EF4-FFF2-40B4-BE49-F238E27FC236}">
                <a16:creationId xmlns:a16="http://schemas.microsoft.com/office/drawing/2014/main" id="{C3D4573B-37D2-4047-873D-F0A5D50E43ED}"/>
              </a:ext>
            </a:extLst>
          </p:cNvPr>
          <p:cNvSpPr txBox="1"/>
          <p:nvPr/>
        </p:nvSpPr>
        <p:spPr>
          <a:xfrm>
            <a:off x="8141494" y="5570018"/>
            <a:ext cx="635000" cy="369332"/>
          </a:xfrm>
          <a:prstGeom prst="rect">
            <a:avLst/>
          </a:prstGeom>
          <a:noFill/>
        </p:spPr>
        <p:txBody>
          <a:bodyPr wrap="square" rtlCol="0">
            <a:spAutoFit/>
          </a:bodyPr>
          <a:lstStyle/>
          <a:p>
            <a:r>
              <a:rPr lang="en-US" dirty="0"/>
              <a:t>GL</a:t>
            </a:r>
          </a:p>
        </p:txBody>
      </p:sp>
      <p:sp>
        <p:nvSpPr>
          <p:cNvPr id="101" name="TextBox 100">
            <a:extLst>
              <a:ext uri="{FF2B5EF4-FFF2-40B4-BE49-F238E27FC236}">
                <a16:creationId xmlns:a16="http://schemas.microsoft.com/office/drawing/2014/main" id="{3427F3E7-E4EC-4BDB-BB2F-C5FC591CA197}"/>
              </a:ext>
            </a:extLst>
          </p:cNvPr>
          <p:cNvSpPr txBox="1"/>
          <p:nvPr/>
        </p:nvSpPr>
        <p:spPr>
          <a:xfrm>
            <a:off x="4000500" y="3729871"/>
            <a:ext cx="635000" cy="369332"/>
          </a:xfrm>
          <a:prstGeom prst="rect">
            <a:avLst/>
          </a:prstGeom>
          <a:noFill/>
        </p:spPr>
        <p:txBody>
          <a:bodyPr wrap="square" rtlCol="0">
            <a:spAutoFit/>
          </a:bodyPr>
          <a:lstStyle/>
          <a:p>
            <a:r>
              <a:rPr lang="en-US" dirty="0"/>
              <a:t>SP</a:t>
            </a:r>
          </a:p>
        </p:txBody>
      </p:sp>
      <p:sp>
        <p:nvSpPr>
          <p:cNvPr id="102" name="TextBox 101">
            <a:extLst>
              <a:ext uri="{FF2B5EF4-FFF2-40B4-BE49-F238E27FC236}">
                <a16:creationId xmlns:a16="http://schemas.microsoft.com/office/drawing/2014/main" id="{7923447E-BF41-49A8-9726-1CE2BE807FA1}"/>
              </a:ext>
            </a:extLst>
          </p:cNvPr>
          <p:cNvSpPr txBox="1"/>
          <p:nvPr/>
        </p:nvSpPr>
        <p:spPr>
          <a:xfrm>
            <a:off x="2711450" y="3690700"/>
            <a:ext cx="898525" cy="369332"/>
          </a:xfrm>
          <a:prstGeom prst="rect">
            <a:avLst/>
          </a:prstGeom>
          <a:noFill/>
        </p:spPr>
        <p:txBody>
          <a:bodyPr wrap="square" rtlCol="0">
            <a:spAutoFit/>
          </a:bodyPr>
          <a:lstStyle/>
          <a:p>
            <a:r>
              <a:rPr lang="en-US" dirty="0"/>
              <a:t>VP1</a:t>
            </a:r>
          </a:p>
        </p:txBody>
      </p:sp>
      <p:sp>
        <p:nvSpPr>
          <p:cNvPr id="103" name="TextBox 102">
            <a:extLst>
              <a:ext uri="{FF2B5EF4-FFF2-40B4-BE49-F238E27FC236}">
                <a16:creationId xmlns:a16="http://schemas.microsoft.com/office/drawing/2014/main" id="{00DCB789-F14E-446B-BD0C-0046D32F8606}"/>
              </a:ext>
            </a:extLst>
          </p:cNvPr>
          <p:cNvSpPr txBox="1"/>
          <p:nvPr/>
        </p:nvSpPr>
        <p:spPr>
          <a:xfrm>
            <a:off x="7186612" y="3682722"/>
            <a:ext cx="635000" cy="369332"/>
          </a:xfrm>
          <a:prstGeom prst="rect">
            <a:avLst/>
          </a:prstGeom>
          <a:noFill/>
        </p:spPr>
        <p:txBody>
          <a:bodyPr wrap="square" rtlCol="0">
            <a:spAutoFit/>
          </a:bodyPr>
          <a:lstStyle/>
          <a:p>
            <a:r>
              <a:rPr lang="en-US" dirty="0"/>
              <a:t>VP2</a:t>
            </a:r>
          </a:p>
        </p:txBody>
      </p:sp>
      <p:sp>
        <p:nvSpPr>
          <p:cNvPr id="104" name="TextBox 103">
            <a:extLst>
              <a:ext uri="{FF2B5EF4-FFF2-40B4-BE49-F238E27FC236}">
                <a16:creationId xmlns:a16="http://schemas.microsoft.com/office/drawing/2014/main" id="{1F4DF41F-DD1F-4C55-878E-CBB41D40A55E}"/>
              </a:ext>
            </a:extLst>
          </p:cNvPr>
          <p:cNvSpPr txBox="1"/>
          <p:nvPr/>
        </p:nvSpPr>
        <p:spPr>
          <a:xfrm>
            <a:off x="2957513" y="1522570"/>
            <a:ext cx="898525" cy="369332"/>
          </a:xfrm>
          <a:prstGeom prst="rect">
            <a:avLst/>
          </a:prstGeom>
          <a:noFill/>
        </p:spPr>
        <p:txBody>
          <a:bodyPr wrap="square" rtlCol="0">
            <a:spAutoFit/>
          </a:bodyPr>
          <a:lstStyle/>
          <a:p>
            <a:r>
              <a:rPr lang="en-US" dirty="0"/>
              <a:t>VP1</a:t>
            </a:r>
          </a:p>
        </p:txBody>
      </p:sp>
      <p:sp>
        <p:nvSpPr>
          <p:cNvPr id="105" name="TextBox 104">
            <a:extLst>
              <a:ext uri="{FF2B5EF4-FFF2-40B4-BE49-F238E27FC236}">
                <a16:creationId xmlns:a16="http://schemas.microsoft.com/office/drawing/2014/main" id="{44844ABF-4774-4D67-9050-6856A931DFA8}"/>
              </a:ext>
            </a:extLst>
          </p:cNvPr>
          <p:cNvSpPr txBox="1"/>
          <p:nvPr/>
        </p:nvSpPr>
        <p:spPr>
          <a:xfrm>
            <a:off x="7433468" y="1539082"/>
            <a:ext cx="635000" cy="369332"/>
          </a:xfrm>
          <a:prstGeom prst="rect">
            <a:avLst/>
          </a:prstGeom>
          <a:noFill/>
        </p:spPr>
        <p:txBody>
          <a:bodyPr wrap="square" rtlCol="0">
            <a:spAutoFit/>
          </a:bodyPr>
          <a:lstStyle/>
          <a:p>
            <a:r>
              <a:rPr lang="en-US" dirty="0"/>
              <a:t>VP2</a:t>
            </a:r>
          </a:p>
        </p:txBody>
      </p:sp>
    </p:spTree>
    <p:extLst>
      <p:ext uri="{BB962C8B-B14F-4D97-AF65-F5344CB8AC3E}">
        <p14:creationId xmlns:p14="http://schemas.microsoft.com/office/powerpoint/2010/main" val="42779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wipe(left)">
                                      <p:cBhvr>
                                        <p:cTn id="11" dur="1000"/>
                                        <p:tgtEl>
                                          <p:spTgt spid="9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1000"/>
                                        <p:tgtEl>
                                          <p:spTgt spid="14"/>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down)">
                                      <p:cBhvr>
                                        <p:cTn id="20" dur="1000"/>
                                        <p:tgtEl>
                                          <p:spTgt spid="15"/>
                                        </p:tgtEl>
                                      </p:cBhvr>
                                    </p:animEffect>
                                  </p:childTnLst>
                                </p:cTn>
                              </p:par>
                            </p:childTnLst>
                          </p:cTn>
                        </p:par>
                        <p:par>
                          <p:cTn id="21" fill="hold">
                            <p:stCondLst>
                              <p:cond delay="2000"/>
                            </p:stCondLst>
                            <p:childTnLst>
                              <p:par>
                                <p:cTn id="22" presetID="22" presetClass="entr" presetSubtype="1"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1000"/>
                                        <p:tgtEl>
                                          <p:spTgt spid="16"/>
                                        </p:tgtEl>
                                      </p:cBhvr>
                                    </p:animEffect>
                                  </p:childTnLst>
                                </p:cTn>
                              </p:par>
                            </p:childTnLst>
                          </p:cTn>
                        </p:par>
                        <p:par>
                          <p:cTn id="25" fill="hold">
                            <p:stCondLst>
                              <p:cond delay="3000"/>
                            </p:stCondLst>
                            <p:childTnLst>
                              <p:par>
                                <p:cTn id="26" presetID="22" presetClass="entr" presetSubtype="1"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1000"/>
                                        <p:tgtEl>
                                          <p:spTgt spid="17"/>
                                        </p:tgtEl>
                                      </p:cBhvr>
                                    </p:animEffect>
                                  </p:childTnLst>
                                </p:cTn>
                              </p:par>
                            </p:childTnLst>
                          </p:cTn>
                        </p:par>
                        <p:par>
                          <p:cTn id="29" fill="hold">
                            <p:stCondLst>
                              <p:cond delay="4000"/>
                            </p:stCondLst>
                            <p:childTnLst>
                              <p:par>
                                <p:cTn id="30" presetID="22" presetClass="entr" presetSubtype="4"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1000"/>
                                        <p:tgtEl>
                                          <p:spTgt spid="20"/>
                                        </p:tgtEl>
                                      </p:cBhvr>
                                    </p:animEffect>
                                  </p:childTnLst>
                                </p:cTn>
                              </p:par>
                            </p:childTnLst>
                          </p:cTn>
                        </p:par>
                        <p:par>
                          <p:cTn id="33" fill="hold">
                            <p:stCondLst>
                              <p:cond delay="5000"/>
                            </p:stCondLst>
                            <p:childTnLst>
                              <p:par>
                                <p:cTn id="34" presetID="22" presetClass="entr" presetSubtype="4"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down)">
                                      <p:cBhvr>
                                        <p:cTn id="36" dur="1000"/>
                                        <p:tgtEl>
                                          <p:spTgt spid="19"/>
                                        </p:tgtEl>
                                      </p:cBhvr>
                                    </p:animEffect>
                                  </p:childTnLst>
                                </p:cTn>
                              </p:par>
                            </p:childTnLst>
                          </p:cTn>
                        </p:par>
                        <p:par>
                          <p:cTn id="37" fill="hold">
                            <p:stCondLst>
                              <p:cond delay="6000"/>
                            </p:stCondLst>
                            <p:childTnLst>
                              <p:par>
                                <p:cTn id="38" presetID="22" presetClass="entr" presetSubtype="4"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10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10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up)">
                                      <p:cBhvr>
                                        <p:cTn id="50" dur="1000"/>
                                        <p:tgtEl>
                                          <p:spTgt spid="21"/>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01"/>
                                        </p:tgtEl>
                                        <p:attrNameLst>
                                          <p:attrName>style.visibility</p:attrName>
                                        </p:attrNameLst>
                                      </p:cBhvr>
                                      <p:to>
                                        <p:strVal val="visible"/>
                                      </p:to>
                                    </p:set>
                                    <p:animEffect transition="in" filter="fade">
                                      <p:cBhvr>
                                        <p:cTn id="54" dur="1000"/>
                                        <p:tgtEl>
                                          <p:spTgt spid="10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down)">
                                      <p:cBhvr>
                                        <p:cTn id="59" dur="1000"/>
                                        <p:tgtEl>
                                          <p:spTgt spid="24"/>
                                        </p:tgtEl>
                                      </p:cBhvr>
                                    </p:animEffect>
                                  </p:childTnLst>
                                </p:cTn>
                              </p:par>
                            </p:childTnLst>
                          </p:cTn>
                        </p:par>
                        <p:par>
                          <p:cTn id="60" fill="hold">
                            <p:stCondLst>
                              <p:cond delay="1000"/>
                            </p:stCondLst>
                            <p:childTnLst>
                              <p:par>
                                <p:cTn id="61" presetID="22" presetClass="entr" presetSubtype="4"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1000"/>
                                        <p:tgtEl>
                                          <p:spTgt spid="23"/>
                                        </p:tgtEl>
                                      </p:cBhvr>
                                    </p:animEffect>
                                  </p:childTnLst>
                                </p:cTn>
                              </p:par>
                            </p:childTnLst>
                          </p:cTn>
                        </p:par>
                        <p:par>
                          <p:cTn id="64" fill="hold">
                            <p:stCondLst>
                              <p:cond delay="2000"/>
                            </p:stCondLst>
                            <p:childTnLst>
                              <p:par>
                                <p:cTn id="65" presetID="10" presetClass="entr" presetSubtype="0" fill="hold" grpId="0" nodeType="afterEffect">
                                  <p:stCondLst>
                                    <p:cond delay="0"/>
                                  </p:stCondLst>
                                  <p:childTnLst>
                                    <p:set>
                                      <p:cBhvr>
                                        <p:cTn id="66" dur="1" fill="hold">
                                          <p:stCondLst>
                                            <p:cond delay="0"/>
                                          </p:stCondLst>
                                        </p:cTn>
                                        <p:tgtEl>
                                          <p:spTgt spid="104"/>
                                        </p:tgtEl>
                                        <p:attrNameLst>
                                          <p:attrName>style.visibility</p:attrName>
                                        </p:attrNameLst>
                                      </p:cBhvr>
                                      <p:to>
                                        <p:strVal val="visible"/>
                                      </p:to>
                                    </p:set>
                                    <p:animEffect transition="in" filter="fade">
                                      <p:cBhvr>
                                        <p:cTn id="67" dur="1000"/>
                                        <p:tgtEl>
                                          <p:spTgt spid="104"/>
                                        </p:tgtEl>
                                      </p:cBhvr>
                                    </p:animEffect>
                                  </p:childTnLst>
                                </p:cTn>
                              </p:par>
                            </p:childTnLst>
                          </p:cTn>
                        </p:par>
                        <p:par>
                          <p:cTn id="68" fill="hold">
                            <p:stCondLst>
                              <p:cond delay="3000"/>
                            </p:stCondLst>
                            <p:childTnLst>
                              <p:par>
                                <p:cTn id="69" presetID="10" presetClass="entr" presetSubtype="0" fill="hold" grpId="0" nodeType="afterEffect">
                                  <p:stCondLst>
                                    <p:cond delay="0"/>
                                  </p:stCondLst>
                                  <p:childTnLst>
                                    <p:set>
                                      <p:cBhvr>
                                        <p:cTn id="70" dur="1" fill="hold">
                                          <p:stCondLst>
                                            <p:cond delay="0"/>
                                          </p:stCondLst>
                                        </p:cTn>
                                        <p:tgtEl>
                                          <p:spTgt spid="105"/>
                                        </p:tgtEl>
                                        <p:attrNameLst>
                                          <p:attrName>style.visibility</p:attrName>
                                        </p:attrNameLst>
                                      </p:cBhvr>
                                      <p:to>
                                        <p:strVal val="visible"/>
                                      </p:to>
                                    </p:set>
                                    <p:animEffect transition="in" filter="fade">
                                      <p:cBhvr>
                                        <p:cTn id="71" dur="1000"/>
                                        <p:tgtEl>
                                          <p:spTgt spid="10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wipe(left)">
                                      <p:cBhvr>
                                        <p:cTn id="76" dur="1000"/>
                                        <p:tgtEl>
                                          <p:spTgt spid="12"/>
                                        </p:tgtEl>
                                      </p:cBhvr>
                                    </p:animEffect>
                                  </p:childTnLst>
                                </p:cTn>
                              </p:par>
                            </p:childTnLst>
                          </p:cTn>
                        </p:par>
                        <p:par>
                          <p:cTn id="77" fill="hold">
                            <p:stCondLst>
                              <p:cond delay="1000"/>
                            </p:stCondLst>
                            <p:childTnLst>
                              <p:par>
                                <p:cTn id="78" presetID="22" presetClass="entr" presetSubtype="8" fill="hold" grpId="0" nodeType="afterEffect">
                                  <p:stCondLst>
                                    <p:cond delay="0"/>
                                  </p:stCondLst>
                                  <p:childTnLst>
                                    <p:set>
                                      <p:cBhvr>
                                        <p:cTn id="79" dur="1" fill="hold">
                                          <p:stCondLst>
                                            <p:cond delay="0"/>
                                          </p:stCondLst>
                                        </p:cTn>
                                        <p:tgtEl>
                                          <p:spTgt spid="99"/>
                                        </p:tgtEl>
                                        <p:attrNameLst>
                                          <p:attrName>style.visibility</p:attrName>
                                        </p:attrNameLst>
                                      </p:cBhvr>
                                      <p:to>
                                        <p:strVal val="visible"/>
                                      </p:to>
                                    </p:set>
                                    <p:animEffect transition="in" filter="wipe(left)">
                                      <p:cBhvr>
                                        <p:cTn id="80" dur="1000"/>
                                        <p:tgtEl>
                                          <p:spTgt spid="99"/>
                                        </p:tgtEl>
                                      </p:cBhvr>
                                    </p:animEffect>
                                  </p:childTnLst>
                                </p:cTn>
                              </p:par>
                            </p:childTnLst>
                          </p:cTn>
                        </p:par>
                        <p:par>
                          <p:cTn id="81" fill="hold">
                            <p:stCondLst>
                              <p:cond delay="2000"/>
                            </p:stCondLst>
                            <p:childTnLst>
                              <p:par>
                                <p:cTn id="82" presetID="22" presetClass="entr" presetSubtype="8" fill="hold" grpId="0" nodeType="after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wipe(left)">
                                      <p:cBhvr>
                                        <p:cTn id="84" dur="1000"/>
                                        <p:tgtEl>
                                          <p:spTgt spid="13"/>
                                        </p:tgtEl>
                                      </p:cBhvr>
                                    </p:animEffect>
                                  </p:childTnLst>
                                </p:cTn>
                              </p:par>
                            </p:childTnLst>
                          </p:cTn>
                        </p:par>
                        <p:par>
                          <p:cTn id="85" fill="hold">
                            <p:stCondLst>
                              <p:cond delay="3000"/>
                            </p:stCondLst>
                            <p:childTnLst>
                              <p:par>
                                <p:cTn id="86" presetID="22" presetClass="entr" presetSubtype="8" fill="hold" grpId="0" nodeType="afterEffect">
                                  <p:stCondLst>
                                    <p:cond delay="0"/>
                                  </p:stCondLst>
                                  <p:childTnLst>
                                    <p:set>
                                      <p:cBhvr>
                                        <p:cTn id="87" dur="1" fill="hold">
                                          <p:stCondLst>
                                            <p:cond delay="0"/>
                                          </p:stCondLst>
                                        </p:cTn>
                                        <p:tgtEl>
                                          <p:spTgt spid="100"/>
                                        </p:tgtEl>
                                        <p:attrNameLst>
                                          <p:attrName>style.visibility</p:attrName>
                                        </p:attrNameLst>
                                      </p:cBhvr>
                                      <p:to>
                                        <p:strVal val="visible"/>
                                      </p:to>
                                    </p:set>
                                    <p:animEffect transition="in" filter="wipe(left)">
                                      <p:cBhvr>
                                        <p:cTn id="88" dur="1000"/>
                                        <p:tgtEl>
                                          <p:spTgt spid="100"/>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grpId="0" nodeType="click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wipe(up)">
                                      <p:cBhvr>
                                        <p:cTn id="93" dur="1000"/>
                                        <p:tgtEl>
                                          <p:spTgt spid="38"/>
                                        </p:tgtEl>
                                      </p:cBhvr>
                                    </p:animEffect>
                                  </p:childTnLst>
                                </p:cTn>
                              </p:par>
                            </p:childTnLst>
                          </p:cTn>
                        </p:par>
                        <p:par>
                          <p:cTn id="94" fill="hold">
                            <p:stCondLst>
                              <p:cond delay="1000"/>
                            </p:stCondLst>
                            <p:childTnLst>
                              <p:par>
                                <p:cTn id="95" presetID="22" presetClass="entr" presetSubtype="1" fill="hold" grpId="0" nodeType="after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wipe(up)">
                                      <p:cBhvr>
                                        <p:cTn id="97" dur="1000"/>
                                        <p:tgtEl>
                                          <p:spTgt spid="39"/>
                                        </p:tgtEl>
                                      </p:cBhvr>
                                    </p:animEffect>
                                  </p:childTnLst>
                                </p:cTn>
                              </p:par>
                            </p:childTnLst>
                          </p:cTn>
                        </p:par>
                        <p:par>
                          <p:cTn id="98" fill="hold">
                            <p:stCondLst>
                              <p:cond delay="2000"/>
                            </p:stCondLst>
                            <p:childTnLst>
                              <p:par>
                                <p:cTn id="99" presetID="10" presetClass="entr" presetSubtype="0" fill="hold" grpId="0" nodeType="afterEffect">
                                  <p:stCondLst>
                                    <p:cond delay="0"/>
                                  </p:stCondLst>
                                  <p:childTnLst>
                                    <p:set>
                                      <p:cBhvr>
                                        <p:cTn id="100" dur="1" fill="hold">
                                          <p:stCondLst>
                                            <p:cond delay="0"/>
                                          </p:stCondLst>
                                        </p:cTn>
                                        <p:tgtEl>
                                          <p:spTgt spid="102"/>
                                        </p:tgtEl>
                                        <p:attrNameLst>
                                          <p:attrName>style.visibility</p:attrName>
                                        </p:attrNameLst>
                                      </p:cBhvr>
                                      <p:to>
                                        <p:strVal val="visible"/>
                                      </p:to>
                                    </p:set>
                                    <p:animEffect transition="in" filter="fade">
                                      <p:cBhvr>
                                        <p:cTn id="101" dur="1000"/>
                                        <p:tgtEl>
                                          <p:spTgt spid="102"/>
                                        </p:tgtEl>
                                      </p:cBhvr>
                                    </p:animEffect>
                                  </p:childTnLst>
                                </p:cTn>
                              </p:par>
                            </p:childTnLst>
                          </p:cTn>
                        </p:par>
                        <p:par>
                          <p:cTn id="102" fill="hold">
                            <p:stCondLst>
                              <p:cond delay="3000"/>
                            </p:stCondLst>
                            <p:childTnLst>
                              <p:par>
                                <p:cTn id="103" presetID="10" presetClass="entr" presetSubtype="0" fill="hold" grpId="0" nodeType="afterEffect">
                                  <p:stCondLst>
                                    <p:cond delay="0"/>
                                  </p:stCondLst>
                                  <p:childTnLst>
                                    <p:set>
                                      <p:cBhvr>
                                        <p:cTn id="104" dur="1" fill="hold">
                                          <p:stCondLst>
                                            <p:cond delay="0"/>
                                          </p:stCondLst>
                                        </p:cTn>
                                        <p:tgtEl>
                                          <p:spTgt spid="103"/>
                                        </p:tgtEl>
                                        <p:attrNameLst>
                                          <p:attrName>style.visibility</p:attrName>
                                        </p:attrNameLst>
                                      </p:cBhvr>
                                      <p:to>
                                        <p:strVal val="visible"/>
                                      </p:to>
                                    </p:set>
                                    <p:animEffect transition="in" filter="fade">
                                      <p:cBhvr>
                                        <p:cTn id="105" dur="1000"/>
                                        <p:tgtEl>
                                          <p:spTgt spid="103"/>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1" fill="hold" grpId="0" nodeType="clickEffect">
                                  <p:stCondLst>
                                    <p:cond delay="0"/>
                                  </p:stCondLst>
                                  <p:childTnLst>
                                    <p:set>
                                      <p:cBhvr>
                                        <p:cTn id="109" dur="1" fill="hold">
                                          <p:stCondLst>
                                            <p:cond delay="0"/>
                                          </p:stCondLst>
                                        </p:cTn>
                                        <p:tgtEl>
                                          <p:spTgt spid="25"/>
                                        </p:tgtEl>
                                        <p:attrNameLst>
                                          <p:attrName>style.visibility</p:attrName>
                                        </p:attrNameLst>
                                      </p:cBhvr>
                                      <p:to>
                                        <p:strVal val="visible"/>
                                      </p:to>
                                    </p:set>
                                    <p:animEffect transition="in" filter="wipe(up)">
                                      <p:cBhvr>
                                        <p:cTn id="110" dur="1000"/>
                                        <p:tgtEl>
                                          <p:spTgt spid="25"/>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26"/>
                                        </p:tgtEl>
                                        <p:attrNameLst>
                                          <p:attrName>style.visibility</p:attrName>
                                        </p:attrNameLst>
                                      </p:cBhvr>
                                      <p:to>
                                        <p:strVal val="visible"/>
                                      </p:to>
                                    </p:set>
                                    <p:animEffect transition="in" filter="wipe(down)">
                                      <p:cBhvr>
                                        <p:cTn id="115" dur="1000"/>
                                        <p:tgtEl>
                                          <p:spTgt spid="26"/>
                                        </p:tgtEl>
                                      </p:cBhvr>
                                    </p:animEffect>
                                  </p:childTnLst>
                                </p:cTn>
                              </p:par>
                            </p:childTnLst>
                          </p:cTn>
                        </p:par>
                        <p:par>
                          <p:cTn id="116" fill="hold">
                            <p:stCondLst>
                              <p:cond delay="1000"/>
                            </p:stCondLst>
                            <p:childTnLst>
                              <p:par>
                                <p:cTn id="117" presetID="22" presetClass="entr" presetSubtype="8" fill="hold" grpId="0" nodeType="afterEffect">
                                  <p:stCondLst>
                                    <p:cond delay="0"/>
                                  </p:stCondLst>
                                  <p:childTnLst>
                                    <p:set>
                                      <p:cBhvr>
                                        <p:cTn id="118" dur="1" fill="hold">
                                          <p:stCondLst>
                                            <p:cond delay="0"/>
                                          </p:stCondLst>
                                        </p:cTn>
                                        <p:tgtEl>
                                          <p:spTgt spid="28"/>
                                        </p:tgtEl>
                                        <p:attrNameLst>
                                          <p:attrName>style.visibility</p:attrName>
                                        </p:attrNameLst>
                                      </p:cBhvr>
                                      <p:to>
                                        <p:strVal val="visible"/>
                                      </p:to>
                                    </p:set>
                                    <p:animEffect transition="in" filter="wipe(left)">
                                      <p:cBhvr>
                                        <p:cTn id="119" dur="1000"/>
                                        <p:tgtEl>
                                          <p:spTgt spid="28"/>
                                        </p:tgtEl>
                                      </p:cBhvr>
                                    </p:animEffect>
                                  </p:childTnLst>
                                </p:cTn>
                              </p:par>
                            </p:childTnLst>
                          </p:cTn>
                        </p:par>
                        <p:par>
                          <p:cTn id="120" fill="hold">
                            <p:stCondLst>
                              <p:cond delay="2000"/>
                            </p:stCondLst>
                            <p:childTnLst>
                              <p:par>
                                <p:cTn id="121" presetID="22" presetClass="entr" presetSubtype="8" fill="hold" grpId="0" nodeType="afterEffect">
                                  <p:stCondLst>
                                    <p:cond delay="0"/>
                                  </p:stCondLst>
                                  <p:childTnLst>
                                    <p:set>
                                      <p:cBhvr>
                                        <p:cTn id="122" dur="1" fill="hold">
                                          <p:stCondLst>
                                            <p:cond delay="0"/>
                                          </p:stCondLst>
                                        </p:cTn>
                                        <p:tgtEl>
                                          <p:spTgt spid="31"/>
                                        </p:tgtEl>
                                        <p:attrNameLst>
                                          <p:attrName>style.visibility</p:attrName>
                                        </p:attrNameLst>
                                      </p:cBhvr>
                                      <p:to>
                                        <p:strVal val="visible"/>
                                      </p:to>
                                    </p:set>
                                    <p:animEffect transition="in" filter="wipe(left)">
                                      <p:cBhvr>
                                        <p:cTn id="123" dur="1000"/>
                                        <p:tgtEl>
                                          <p:spTgt spid="31"/>
                                        </p:tgtEl>
                                      </p:cBhvr>
                                    </p:animEffect>
                                  </p:childTnLst>
                                </p:cTn>
                              </p:par>
                            </p:childTnLst>
                          </p:cTn>
                        </p:par>
                        <p:par>
                          <p:cTn id="124" fill="hold">
                            <p:stCondLst>
                              <p:cond delay="3000"/>
                            </p:stCondLst>
                            <p:childTnLst>
                              <p:par>
                                <p:cTn id="125" presetID="22" presetClass="entr" presetSubtype="8" fill="hold" grpId="0" nodeType="afterEffect">
                                  <p:stCondLst>
                                    <p:cond delay="0"/>
                                  </p:stCondLst>
                                  <p:childTnLst>
                                    <p:set>
                                      <p:cBhvr>
                                        <p:cTn id="126" dur="1" fill="hold">
                                          <p:stCondLst>
                                            <p:cond delay="0"/>
                                          </p:stCondLst>
                                        </p:cTn>
                                        <p:tgtEl>
                                          <p:spTgt spid="29"/>
                                        </p:tgtEl>
                                        <p:attrNameLst>
                                          <p:attrName>style.visibility</p:attrName>
                                        </p:attrNameLst>
                                      </p:cBhvr>
                                      <p:to>
                                        <p:strVal val="visible"/>
                                      </p:to>
                                    </p:set>
                                    <p:animEffect transition="in" filter="wipe(left)">
                                      <p:cBhvr>
                                        <p:cTn id="127" dur="1000"/>
                                        <p:tgtEl>
                                          <p:spTgt spid="29"/>
                                        </p:tgtEl>
                                      </p:cBhvr>
                                    </p:animEffect>
                                  </p:childTnLst>
                                </p:cTn>
                              </p:par>
                            </p:childTnLst>
                          </p:cTn>
                        </p:par>
                        <p:par>
                          <p:cTn id="128" fill="hold">
                            <p:stCondLst>
                              <p:cond delay="4000"/>
                            </p:stCondLst>
                            <p:childTnLst>
                              <p:par>
                                <p:cTn id="129" presetID="22" presetClass="entr" presetSubtype="1" fill="hold" grpId="0" nodeType="afterEffect">
                                  <p:stCondLst>
                                    <p:cond delay="0"/>
                                  </p:stCondLst>
                                  <p:childTnLst>
                                    <p:set>
                                      <p:cBhvr>
                                        <p:cTn id="130" dur="1" fill="hold">
                                          <p:stCondLst>
                                            <p:cond delay="0"/>
                                          </p:stCondLst>
                                        </p:cTn>
                                        <p:tgtEl>
                                          <p:spTgt spid="27"/>
                                        </p:tgtEl>
                                        <p:attrNameLst>
                                          <p:attrName>style.visibility</p:attrName>
                                        </p:attrNameLst>
                                      </p:cBhvr>
                                      <p:to>
                                        <p:strVal val="visible"/>
                                      </p:to>
                                    </p:set>
                                    <p:animEffect transition="in" filter="wipe(up)">
                                      <p:cBhvr>
                                        <p:cTn id="131" dur="1000"/>
                                        <p:tgtEl>
                                          <p:spTgt spid="27"/>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1" fill="hold" grpId="0" nodeType="clickEffect">
                                  <p:stCondLst>
                                    <p:cond delay="0"/>
                                  </p:stCondLst>
                                  <p:childTnLst>
                                    <p:set>
                                      <p:cBhvr>
                                        <p:cTn id="135" dur="1" fill="hold">
                                          <p:stCondLst>
                                            <p:cond delay="0"/>
                                          </p:stCondLst>
                                        </p:cTn>
                                        <p:tgtEl>
                                          <p:spTgt spid="32"/>
                                        </p:tgtEl>
                                        <p:attrNameLst>
                                          <p:attrName>style.visibility</p:attrName>
                                        </p:attrNameLst>
                                      </p:cBhvr>
                                      <p:to>
                                        <p:strVal val="visible"/>
                                      </p:to>
                                    </p:set>
                                    <p:animEffect transition="in" filter="wipe(up)">
                                      <p:cBhvr>
                                        <p:cTn id="136" dur="1000"/>
                                        <p:tgtEl>
                                          <p:spTgt spid="32"/>
                                        </p:tgtEl>
                                      </p:cBhvr>
                                    </p:animEffect>
                                  </p:childTnLst>
                                </p:cTn>
                              </p:par>
                            </p:childTnLst>
                          </p:cTn>
                        </p:par>
                      </p:childTnLst>
                    </p:cTn>
                  </p:par>
                  <p:par>
                    <p:cTn id="137" fill="hold">
                      <p:stCondLst>
                        <p:cond delay="indefinite"/>
                      </p:stCondLst>
                      <p:childTnLst>
                        <p:par>
                          <p:cTn id="138" fill="hold">
                            <p:stCondLst>
                              <p:cond delay="0"/>
                            </p:stCondLst>
                            <p:childTnLst>
                              <p:par>
                                <p:cTn id="139" presetID="21" presetClass="entr" presetSubtype="1" fill="hold" grpId="0" nodeType="clickEffect">
                                  <p:stCondLst>
                                    <p:cond delay="0"/>
                                  </p:stCondLst>
                                  <p:childTnLst>
                                    <p:set>
                                      <p:cBhvr>
                                        <p:cTn id="140" dur="1" fill="hold">
                                          <p:stCondLst>
                                            <p:cond delay="0"/>
                                          </p:stCondLst>
                                        </p:cTn>
                                        <p:tgtEl>
                                          <p:spTgt spid="30"/>
                                        </p:tgtEl>
                                        <p:attrNameLst>
                                          <p:attrName>style.visibility</p:attrName>
                                        </p:attrNameLst>
                                      </p:cBhvr>
                                      <p:to>
                                        <p:strVal val="visible"/>
                                      </p:to>
                                    </p:set>
                                    <p:animEffect transition="in" filter="wheel(1)">
                                      <p:cBhvr>
                                        <p:cTn id="141" dur="2000"/>
                                        <p:tgtEl>
                                          <p:spTgt spid="30"/>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37"/>
                                        </p:tgtEl>
                                        <p:attrNameLst>
                                          <p:attrName>style.visibility</p:attrName>
                                        </p:attrNameLst>
                                      </p:cBhvr>
                                      <p:to>
                                        <p:strVal val="visible"/>
                                      </p:to>
                                    </p:set>
                                    <p:animEffect transition="in" filter="wipe(left)">
                                      <p:cBhvr>
                                        <p:cTn id="146" dur="1000"/>
                                        <p:tgtEl>
                                          <p:spTgt spid="37"/>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grpId="0" nodeType="clickEffect">
                                  <p:stCondLst>
                                    <p:cond delay="0"/>
                                  </p:stCondLst>
                                  <p:childTnLst>
                                    <p:set>
                                      <p:cBhvr>
                                        <p:cTn id="150" dur="1" fill="hold">
                                          <p:stCondLst>
                                            <p:cond delay="0"/>
                                          </p:stCondLst>
                                        </p:cTn>
                                        <p:tgtEl>
                                          <p:spTgt spid="40"/>
                                        </p:tgtEl>
                                        <p:attrNameLst>
                                          <p:attrName>style.visibility</p:attrName>
                                        </p:attrNameLst>
                                      </p:cBhvr>
                                      <p:to>
                                        <p:strVal val="visible"/>
                                      </p:to>
                                    </p:set>
                                    <p:animEffect transition="in" filter="wipe(down)">
                                      <p:cBhvr>
                                        <p:cTn id="151" dur="1000"/>
                                        <p:tgtEl>
                                          <p:spTgt spid="40"/>
                                        </p:tgtEl>
                                      </p:cBhvr>
                                    </p:animEffect>
                                  </p:childTnLst>
                                </p:cTn>
                              </p:par>
                            </p:childTnLst>
                          </p:cTn>
                        </p:par>
                        <p:par>
                          <p:cTn id="152" fill="hold">
                            <p:stCondLst>
                              <p:cond delay="1000"/>
                            </p:stCondLst>
                            <p:childTnLst>
                              <p:par>
                                <p:cTn id="153" presetID="22" presetClass="entr" presetSubtype="4" fill="hold" grpId="0" nodeType="afterEffect">
                                  <p:stCondLst>
                                    <p:cond delay="0"/>
                                  </p:stCondLst>
                                  <p:childTnLst>
                                    <p:set>
                                      <p:cBhvr>
                                        <p:cTn id="154" dur="1" fill="hold">
                                          <p:stCondLst>
                                            <p:cond delay="0"/>
                                          </p:stCondLst>
                                        </p:cTn>
                                        <p:tgtEl>
                                          <p:spTgt spid="41"/>
                                        </p:tgtEl>
                                        <p:attrNameLst>
                                          <p:attrName>style.visibility</p:attrName>
                                        </p:attrNameLst>
                                      </p:cBhvr>
                                      <p:to>
                                        <p:strVal val="visible"/>
                                      </p:to>
                                    </p:set>
                                    <p:animEffect transition="in" filter="wipe(down)">
                                      <p:cBhvr>
                                        <p:cTn id="155" dur="1000"/>
                                        <p:tgtEl>
                                          <p:spTgt spid="41"/>
                                        </p:tgtEl>
                                      </p:cBhvr>
                                    </p:animEffect>
                                  </p:childTnLst>
                                </p:cTn>
                              </p:par>
                            </p:childTnLst>
                          </p:cTn>
                        </p:par>
                        <p:par>
                          <p:cTn id="156" fill="hold">
                            <p:stCondLst>
                              <p:cond delay="2000"/>
                            </p:stCondLst>
                            <p:childTnLst>
                              <p:par>
                                <p:cTn id="157" presetID="22" presetClass="entr" presetSubtype="4" fill="hold" grpId="0" nodeType="afterEffect">
                                  <p:stCondLst>
                                    <p:cond delay="0"/>
                                  </p:stCondLst>
                                  <p:childTnLst>
                                    <p:set>
                                      <p:cBhvr>
                                        <p:cTn id="158" dur="1" fill="hold">
                                          <p:stCondLst>
                                            <p:cond delay="0"/>
                                          </p:stCondLst>
                                        </p:cTn>
                                        <p:tgtEl>
                                          <p:spTgt spid="43"/>
                                        </p:tgtEl>
                                        <p:attrNameLst>
                                          <p:attrName>style.visibility</p:attrName>
                                        </p:attrNameLst>
                                      </p:cBhvr>
                                      <p:to>
                                        <p:strVal val="visible"/>
                                      </p:to>
                                    </p:set>
                                    <p:animEffect transition="in" filter="wipe(down)">
                                      <p:cBhvr>
                                        <p:cTn id="159" dur="1000"/>
                                        <p:tgtEl>
                                          <p:spTgt spid="43"/>
                                        </p:tgtEl>
                                      </p:cBhvr>
                                    </p:animEffect>
                                  </p:childTnLst>
                                </p:cTn>
                              </p:par>
                            </p:childTnLst>
                          </p:cTn>
                        </p:par>
                        <p:par>
                          <p:cTn id="160" fill="hold">
                            <p:stCondLst>
                              <p:cond delay="3000"/>
                            </p:stCondLst>
                            <p:childTnLst>
                              <p:par>
                                <p:cTn id="161" presetID="22" presetClass="entr" presetSubtype="4" fill="hold" grpId="0" nodeType="afterEffect">
                                  <p:stCondLst>
                                    <p:cond delay="0"/>
                                  </p:stCondLst>
                                  <p:childTnLst>
                                    <p:set>
                                      <p:cBhvr>
                                        <p:cTn id="162" dur="1" fill="hold">
                                          <p:stCondLst>
                                            <p:cond delay="0"/>
                                          </p:stCondLst>
                                        </p:cTn>
                                        <p:tgtEl>
                                          <p:spTgt spid="42"/>
                                        </p:tgtEl>
                                        <p:attrNameLst>
                                          <p:attrName>style.visibility</p:attrName>
                                        </p:attrNameLst>
                                      </p:cBhvr>
                                      <p:to>
                                        <p:strVal val="visible"/>
                                      </p:to>
                                    </p:set>
                                    <p:animEffect transition="in" filter="wipe(down)">
                                      <p:cBhvr>
                                        <p:cTn id="163" dur="1000"/>
                                        <p:tgtEl>
                                          <p:spTgt spid="42"/>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1" fill="hold" grpId="0" nodeType="clickEffect">
                                  <p:stCondLst>
                                    <p:cond delay="0"/>
                                  </p:stCondLst>
                                  <p:childTnLst>
                                    <p:set>
                                      <p:cBhvr>
                                        <p:cTn id="167" dur="1" fill="hold">
                                          <p:stCondLst>
                                            <p:cond delay="0"/>
                                          </p:stCondLst>
                                        </p:cTn>
                                        <p:tgtEl>
                                          <p:spTgt spid="22"/>
                                        </p:tgtEl>
                                        <p:attrNameLst>
                                          <p:attrName>style.visibility</p:attrName>
                                        </p:attrNameLst>
                                      </p:cBhvr>
                                      <p:to>
                                        <p:strVal val="visible"/>
                                      </p:to>
                                    </p:set>
                                    <p:animEffect transition="in" filter="wipe(up)">
                                      <p:cBhvr>
                                        <p:cTn id="168" dur="1000"/>
                                        <p:tgtEl>
                                          <p:spTgt spid="22"/>
                                        </p:tgtEl>
                                      </p:cBhvr>
                                    </p:animEffect>
                                  </p:childTnLst>
                                </p:cTn>
                              </p:par>
                            </p:childTnLst>
                          </p:cTn>
                        </p:par>
                        <p:par>
                          <p:cTn id="169" fill="hold">
                            <p:stCondLst>
                              <p:cond delay="1000"/>
                            </p:stCondLst>
                            <p:childTnLst>
                              <p:par>
                                <p:cTn id="170" presetID="22" presetClass="entr" presetSubtype="1" fill="hold" grpId="0" nodeType="afterEffect">
                                  <p:stCondLst>
                                    <p:cond delay="0"/>
                                  </p:stCondLst>
                                  <p:childTnLst>
                                    <p:set>
                                      <p:cBhvr>
                                        <p:cTn id="171" dur="1" fill="hold">
                                          <p:stCondLst>
                                            <p:cond delay="0"/>
                                          </p:stCondLst>
                                        </p:cTn>
                                        <p:tgtEl>
                                          <p:spTgt spid="44"/>
                                        </p:tgtEl>
                                        <p:attrNameLst>
                                          <p:attrName>style.visibility</p:attrName>
                                        </p:attrNameLst>
                                      </p:cBhvr>
                                      <p:to>
                                        <p:strVal val="visible"/>
                                      </p:to>
                                    </p:set>
                                    <p:animEffect transition="in" filter="wipe(up)">
                                      <p:cBhvr>
                                        <p:cTn id="172" dur="1000"/>
                                        <p:tgtEl>
                                          <p:spTgt spid="44"/>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1" fill="hold" grpId="0" nodeType="clickEffect">
                                  <p:stCondLst>
                                    <p:cond delay="0"/>
                                  </p:stCondLst>
                                  <p:childTnLst>
                                    <p:set>
                                      <p:cBhvr>
                                        <p:cTn id="176" dur="1" fill="hold">
                                          <p:stCondLst>
                                            <p:cond delay="0"/>
                                          </p:stCondLst>
                                        </p:cTn>
                                        <p:tgtEl>
                                          <p:spTgt spid="45"/>
                                        </p:tgtEl>
                                        <p:attrNameLst>
                                          <p:attrName>style.visibility</p:attrName>
                                        </p:attrNameLst>
                                      </p:cBhvr>
                                      <p:to>
                                        <p:strVal val="visible"/>
                                      </p:to>
                                    </p:set>
                                    <p:animEffect transition="in" filter="wipe(up)">
                                      <p:cBhvr>
                                        <p:cTn id="177" dur="1000"/>
                                        <p:tgtEl>
                                          <p:spTgt spid="45"/>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1" fill="hold" grpId="0" nodeType="clickEffect">
                                  <p:stCondLst>
                                    <p:cond delay="0"/>
                                  </p:stCondLst>
                                  <p:childTnLst>
                                    <p:set>
                                      <p:cBhvr>
                                        <p:cTn id="181" dur="1" fill="hold">
                                          <p:stCondLst>
                                            <p:cond delay="0"/>
                                          </p:stCondLst>
                                        </p:cTn>
                                        <p:tgtEl>
                                          <p:spTgt spid="46"/>
                                        </p:tgtEl>
                                        <p:attrNameLst>
                                          <p:attrName>style.visibility</p:attrName>
                                        </p:attrNameLst>
                                      </p:cBhvr>
                                      <p:to>
                                        <p:strVal val="visible"/>
                                      </p:to>
                                    </p:set>
                                    <p:animEffect transition="in" filter="wipe(up)">
                                      <p:cBhvr>
                                        <p:cTn id="182" dur="1000"/>
                                        <p:tgtEl>
                                          <p:spTgt spid="46"/>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4" fill="hold" grpId="0" nodeType="clickEffect">
                                  <p:stCondLst>
                                    <p:cond delay="0"/>
                                  </p:stCondLst>
                                  <p:childTnLst>
                                    <p:set>
                                      <p:cBhvr>
                                        <p:cTn id="186" dur="1" fill="hold">
                                          <p:stCondLst>
                                            <p:cond delay="0"/>
                                          </p:stCondLst>
                                        </p:cTn>
                                        <p:tgtEl>
                                          <p:spTgt spid="47"/>
                                        </p:tgtEl>
                                        <p:attrNameLst>
                                          <p:attrName>style.visibility</p:attrName>
                                        </p:attrNameLst>
                                      </p:cBhvr>
                                      <p:to>
                                        <p:strVal val="visible"/>
                                      </p:to>
                                    </p:set>
                                    <p:animEffect transition="in" filter="wipe(down)">
                                      <p:cBhvr>
                                        <p:cTn id="187" dur="1000"/>
                                        <p:tgtEl>
                                          <p:spTgt spid="47"/>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grpId="0" nodeType="clickEffect">
                                  <p:stCondLst>
                                    <p:cond delay="0"/>
                                  </p:stCondLst>
                                  <p:childTnLst>
                                    <p:set>
                                      <p:cBhvr>
                                        <p:cTn id="191" dur="1" fill="hold">
                                          <p:stCondLst>
                                            <p:cond delay="0"/>
                                          </p:stCondLst>
                                        </p:cTn>
                                        <p:tgtEl>
                                          <p:spTgt spid="48"/>
                                        </p:tgtEl>
                                        <p:attrNameLst>
                                          <p:attrName>style.visibility</p:attrName>
                                        </p:attrNameLst>
                                      </p:cBhvr>
                                      <p:to>
                                        <p:strVal val="visible"/>
                                      </p:to>
                                    </p:set>
                                    <p:animEffect transition="in" filter="wipe(down)">
                                      <p:cBhvr>
                                        <p:cTn id="192" dur="1000"/>
                                        <p:tgtEl>
                                          <p:spTgt spid="48"/>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1" fill="hold" grpId="0" nodeType="clickEffect">
                                  <p:stCondLst>
                                    <p:cond delay="0"/>
                                  </p:stCondLst>
                                  <p:childTnLst>
                                    <p:set>
                                      <p:cBhvr>
                                        <p:cTn id="196" dur="1" fill="hold">
                                          <p:stCondLst>
                                            <p:cond delay="0"/>
                                          </p:stCondLst>
                                        </p:cTn>
                                        <p:tgtEl>
                                          <p:spTgt spid="67"/>
                                        </p:tgtEl>
                                        <p:attrNameLst>
                                          <p:attrName>style.visibility</p:attrName>
                                        </p:attrNameLst>
                                      </p:cBhvr>
                                      <p:to>
                                        <p:strVal val="visible"/>
                                      </p:to>
                                    </p:set>
                                    <p:animEffect transition="in" filter="wipe(up)">
                                      <p:cBhvr>
                                        <p:cTn id="197" dur="1000"/>
                                        <p:tgtEl>
                                          <p:spTgt spid="67"/>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1" fill="hold" grpId="0" nodeType="clickEffect">
                                  <p:stCondLst>
                                    <p:cond delay="0"/>
                                  </p:stCondLst>
                                  <p:childTnLst>
                                    <p:set>
                                      <p:cBhvr>
                                        <p:cTn id="201" dur="1" fill="hold">
                                          <p:stCondLst>
                                            <p:cond delay="0"/>
                                          </p:stCondLst>
                                        </p:cTn>
                                        <p:tgtEl>
                                          <p:spTgt spid="63"/>
                                        </p:tgtEl>
                                        <p:attrNameLst>
                                          <p:attrName>style.visibility</p:attrName>
                                        </p:attrNameLst>
                                      </p:cBhvr>
                                      <p:to>
                                        <p:strVal val="visible"/>
                                      </p:to>
                                    </p:set>
                                    <p:animEffect transition="in" filter="wipe(up)">
                                      <p:cBhvr>
                                        <p:cTn id="202" dur="1000"/>
                                        <p:tgtEl>
                                          <p:spTgt spid="63"/>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1" fill="hold" grpId="0" nodeType="clickEffect">
                                  <p:stCondLst>
                                    <p:cond delay="0"/>
                                  </p:stCondLst>
                                  <p:childTnLst>
                                    <p:set>
                                      <p:cBhvr>
                                        <p:cTn id="206" dur="1" fill="hold">
                                          <p:stCondLst>
                                            <p:cond delay="0"/>
                                          </p:stCondLst>
                                        </p:cTn>
                                        <p:tgtEl>
                                          <p:spTgt spid="69"/>
                                        </p:tgtEl>
                                        <p:attrNameLst>
                                          <p:attrName>style.visibility</p:attrName>
                                        </p:attrNameLst>
                                      </p:cBhvr>
                                      <p:to>
                                        <p:strVal val="visible"/>
                                      </p:to>
                                    </p:set>
                                    <p:animEffect transition="in" filter="wipe(up)">
                                      <p:cBhvr>
                                        <p:cTn id="207" dur="1000"/>
                                        <p:tgtEl>
                                          <p:spTgt spid="69"/>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1" fill="hold" grpId="0" nodeType="clickEffect">
                                  <p:stCondLst>
                                    <p:cond delay="0"/>
                                  </p:stCondLst>
                                  <p:childTnLst>
                                    <p:set>
                                      <p:cBhvr>
                                        <p:cTn id="211" dur="1" fill="hold">
                                          <p:stCondLst>
                                            <p:cond delay="0"/>
                                          </p:stCondLst>
                                        </p:cTn>
                                        <p:tgtEl>
                                          <p:spTgt spid="68"/>
                                        </p:tgtEl>
                                        <p:attrNameLst>
                                          <p:attrName>style.visibility</p:attrName>
                                        </p:attrNameLst>
                                      </p:cBhvr>
                                      <p:to>
                                        <p:strVal val="visible"/>
                                      </p:to>
                                    </p:set>
                                    <p:animEffect transition="in" filter="wipe(up)">
                                      <p:cBhvr>
                                        <p:cTn id="212" dur="1000"/>
                                        <p:tgtEl>
                                          <p:spTgt spid="68"/>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4" fill="hold" grpId="0" nodeType="clickEffect">
                                  <p:stCondLst>
                                    <p:cond delay="0"/>
                                  </p:stCondLst>
                                  <p:childTnLst>
                                    <p:set>
                                      <p:cBhvr>
                                        <p:cTn id="216" dur="1" fill="hold">
                                          <p:stCondLst>
                                            <p:cond delay="0"/>
                                          </p:stCondLst>
                                        </p:cTn>
                                        <p:tgtEl>
                                          <p:spTgt spid="74"/>
                                        </p:tgtEl>
                                        <p:attrNameLst>
                                          <p:attrName>style.visibility</p:attrName>
                                        </p:attrNameLst>
                                      </p:cBhvr>
                                      <p:to>
                                        <p:strVal val="visible"/>
                                      </p:to>
                                    </p:set>
                                    <p:animEffect transition="in" filter="wipe(down)">
                                      <p:cBhvr>
                                        <p:cTn id="217" dur="1000"/>
                                        <p:tgtEl>
                                          <p:spTgt spid="74"/>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4" fill="hold" grpId="0" nodeType="clickEffect">
                                  <p:stCondLst>
                                    <p:cond delay="0"/>
                                  </p:stCondLst>
                                  <p:childTnLst>
                                    <p:set>
                                      <p:cBhvr>
                                        <p:cTn id="221" dur="1" fill="hold">
                                          <p:stCondLst>
                                            <p:cond delay="0"/>
                                          </p:stCondLst>
                                        </p:cTn>
                                        <p:tgtEl>
                                          <p:spTgt spid="73"/>
                                        </p:tgtEl>
                                        <p:attrNameLst>
                                          <p:attrName>style.visibility</p:attrName>
                                        </p:attrNameLst>
                                      </p:cBhvr>
                                      <p:to>
                                        <p:strVal val="visible"/>
                                      </p:to>
                                    </p:set>
                                    <p:animEffect transition="in" filter="wipe(down)">
                                      <p:cBhvr>
                                        <p:cTn id="222" dur="1000"/>
                                        <p:tgtEl>
                                          <p:spTgt spid="73"/>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4" fill="hold" grpId="0" nodeType="clickEffect">
                                  <p:stCondLst>
                                    <p:cond delay="0"/>
                                  </p:stCondLst>
                                  <p:childTnLst>
                                    <p:set>
                                      <p:cBhvr>
                                        <p:cTn id="226" dur="1" fill="hold">
                                          <p:stCondLst>
                                            <p:cond delay="0"/>
                                          </p:stCondLst>
                                        </p:cTn>
                                        <p:tgtEl>
                                          <p:spTgt spid="86"/>
                                        </p:tgtEl>
                                        <p:attrNameLst>
                                          <p:attrName>style.visibility</p:attrName>
                                        </p:attrNameLst>
                                      </p:cBhvr>
                                      <p:to>
                                        <p:strVal val="visible"/>
                                      </p:to>
                                    </p:set>
                                    <p:animEffect transition="in" filter="wipe(down)">
                                      <p:cBhvr>
                                        <p:cTn id="227" dur="1000"/>
                                        <p:tgtEl>
                                          <p:spTgt spid="86"/>
                                        </p:tgtEl>
                                      </p:cBhvr>
                                    </p:animEffect>
                                  </p:childTnLst>
                                </p:cTn>
                              </p:par>
                            </p:childTnLst>
                          </p:cTn>
                        </p:par>
                        <p:par>
                          <p:cTn id="228" fill="hold">
                            <p:stCondLst>
                              <p:cond delay="1000"/>
                            </p:stCondLst>
                            <p:childTnLst>
                              <p:par>
                                <p:cTn id="229" presetID="22" presetClass="entr" presetSubtype="8" fill="hold" grpId="0" nodeType="afterEffect">
                                  <p:stCondLst>
                                    <p:cond delay="0"/>
                                  </p:stCondLst>
                                  <p:childTnLst>
                                    <p:set>
                                      <p:cBhvr>
                                        <p:cTn id="230" dur="1" fill="hold">
                                          <p:stCondLst>
                                            <p:cond delay="0"/>
                                          </p:stCondLst>
                                        </p:cTn>
                                        <p:tgtEl>
                                          <p:spTgt spid="81"/>
                                        </p:tgtEl>
                                        <p:attrNameLst>
                                          <p:attrName>style.visibility</p:attrName>
                                        </p:attrNameLst>
                                      </p:cBhvr>
                                      <p:to>
                                        <p:strVal val="visible"/>
                                      </p:to>
                                    </p:set>
                                    <p:animEffect transition="in" filter="wipe(left)">
                                      <p:cBhvr>
                                        <p:cTn id="231" dur="1000"/>
                                        <p:tgtEl>
                                          <p:spTgt spid="81"/>
                                        </p:tgtEl>
                                      </p:cBhvr>
                                    </p:animEffect>
                                  </p:childTnLst>
                                </p:cTn>
                              </p:par>
                            </p:childTnLst>
                          </p:cTn>
                        </p:par>
                        <p:par>
                          <p:cTn id="232" fill="hold">
                            <p:stCondLst>
                              <p:cond delay="2000"/>
                            </p:stCondLst>
                            <p:childTnLst>
                              <p:par>
                                <p:cTn id="233" presetID="22" presetClass="entr" presetSubtype="8" fill="hold" grpId="0" nodeType="afterEffect">
                                  <p:stCondLst>
                                    <p:cond delay="0"/>
                                  </p:stCondLst>
                                  <p:childTnLst>
                                    <p:set>
                                      <p:cBhvr>
                                        <p:cTn id="234" dur="1" fill="hold">
                                          <p:stCondLst>
                                            <p:cond delay="0"/>
                                          </p:stCondLst>
                                        </p:cTn>
                                        <p:tgtEl>
                                          <p:spTgt spid="91"/>
                                        </p:tgtEl>
                                        <p:attrNameLst>
                                          <p:attrName>style.visibility</p:attrName>
                                        </p:attrNameLst>
                                      </p:cBhvr>
                                      <p:to>
                                        <p:strVal val="visible"/>
                                      </p:to>
                                    </p:set>
                                    <p:animEffect transition="in" filter="wipe(left)">
                                      <p:cBhvr>
                                        <p:cTn id="235" dur="1000"/>
                                        <p:tgtEl>
                                          <p:spTgt spid="91"/>
                                        </p:tgtEl>
                                      </p:cBhvr>
                                    </p:animEffect>
                                  </p:childTnLst>
                                </p:cTn>
                              </p:par>
                            </p:childTnLst>
                          </p:cTn>
                        </p:par>
                        <p:par>
                          <p:cTn id="236" fill="hold">
                            <p:stCondLst>
                              <p:cond delay="3000"/>
                            </p:stCondLst>
                            <p:childTnLst>
                              <p:par>
                                <p:cTn id="237" presetID="22" presetClass="entr" presetSubtype="1" fill="hold" grpId="0" nodeType="afterEffect">
                                  <p:stCondLst>
                                    <p:cond delay="0"/>
                                  </p:stCondLst>
                                  <p:childTnLst>
                                    <p:set>
                                      <p:cBhvr>
                                        <p:cTn id="238" dur="1" fill="hold">
                                          <p:stCondLst>
                                            <p:cond delay="0"/>
                                          </p:stCondLst>
                                        </p:cTn>
                                        <p:tgtEl>
                                          <p:spTgt spid="92"/>
                                        </p:tgtEl>
                                        <p:attrNameLst>
                                          <p:attrName>style.visibility</p:attrName>
                                        </p:attrNameLst>
                                      </p:cBhvr>
                                      <p:to>
                                        <p:strVal val="visible"/>
                                      </p:to>
                                    </p:set>
                                    <p:animEffect transition="in" filter="wipe(up)">
                                      <p:cBhvr>
                                        <p:cTn id="239" dur="1000"/>
                                        <p:tgtEl>
                                          <p:spTgt spid="92"/>
                                        </p:tgtEl>
                                      </p:cBhvr>
                                    </p:animEffect>
                                  </p:childTnLst>
                                </p:cTn>
                              </p:par>
                            </p:childTnLst>
                          </p:cTn>
                        </p:par>
                        <p:par>
                          <p:cTn id="240" fill="hold">
                            <p:stCondLst>
                              <p:cond delay="4000"/>
                            </p:stCondLst>
                            <p:childTnLst>
                              <p:par>
                                <p:cTn id="241" presetID="22" presetClass="entr" presetSubtype="1" fill="hold" grpId="0" nodeType="afterEffect">
                                  <p:stCondLst>
                                    <p:cond delay="0"/>
                                  </p:stCondLst>
                                  <p:childTnLst>
                                    <p:set>
                                      <p:cBhvr>
                                        <p:cTn id="242" dur="1" fill="hold">
                                          <p:stCondLst>
                                            <p:cond delay="0"/>
                                          </p:stCondLst>
                                        </p:cTn>
                                        <p:tgtEl>
                                          <p:spTgt spid="93"/>
                                        </p:tgtEl>
                                        <p:attrNameLst>
                                          <p:attrName>style.visibility</p:attrName>
                                        </p:attrNameLst>
                                      </p:cBhvr>
                                      <p:to>
                                        <p:strVal val="visible"/>
                                      </p:to>
                                    </p:set>
                                    <p:animEffect transition="in" filter="wipe(up)">
                                      <p:cBhvr>
                                        <p:cTn id="243" dur="1000"/>
                                        <p:tgtEl>
                                          <p:spTgt spid="93"/>
                                        </p:tgtEl>
                                      </p:cBhvr>
                                    </p:animEffect>
                                  </p:childTnLst>
                                </p:cTn>
                              </p:par>
                            </p:childTnLst>
                          </p:cTn>
                        </p:par>
                      </p:childTnLst>
                    </p:cTn>
                  </p:par>
                  <p:par>
                    <p:cTn id="244" fill="hold">
                      <p:stCondLst>
                        <p:cond delay="indefinite"/>
                      </p:stCondLst>
                      <p:childTnLst>
                        <p:par>
                          <p:cTn id="245" fill="hold">
                            <p:stCondLst>
                              <p:cond delay="0"/>
                            </p:stCondLst>
                            <p:childTnLst>
                              <p:par>
                                <p:cTn id="246" presetID="22" presetClass="entr" presetSubtype="4" fill="hold" grpId="0" nodeType="clickEffect">
                                  <p:stCondLst>
                                    <p:cond delay="0"/>
                                  </p:stCondLst>
                                  <p:childTnLst>
                                    <p:set>
                                      <p:cBhvr>
                                        <p:cTn id="247" dur="1" fill="hold">
                                          <p:stCondLst>
                                            <p:cond delay="0"/>
                                          </p:stCondLst>
                                        </p:cTn>
                                        <p:tgtEl>
                                          <p:spTgt spid="85"/>
                                        </p:tgtEl>
                                        <p:attrNameLst>
                                          <p:attrName>style.visibility</p:attrName>
                                        </p:attrNameLst>
                                      </p:cBhvr>
                                      <p:to>
                                        <p:strVal val="visible"/>
                                      </p:to>
                                    </p:set>
                                    <p:animEffect transition="in" filter="wipe(down)">
                                      <p:cBhvr>
                                        <p:cTn id="248" dur="1000"/>
                                        <p:tgtEl>
                                          <p:spTgt spid="85"/>
                                        </p:tgtEl>
                                      </p:cBhvr>
                                    </p:animEffect>
                                  </p:childTnLst>
                                </p:cTn>
                              </p:par>
                            </p:childTnLst>
                          </p:cTn>
                        </p:par>
                        <p:par>
                          <p:cTn id="249" fill="hold">
                            <p:stCondLst>
                              <p:cond delay="1000"/>
                            </p:stCondLst>
                            <p:childTnLst>
                              <p:par>
                                <p:cTn id="250" presetID="22" presetClass="entr" presetSubtype="4" fill="hold" grpId="0" nodeType="afterEffect">
                                  <p:stCondLst>
                                    <p:cond delay="0"/>
                                  </p:stCondLst>
                                  <p:childTnLst>
                                    <p:set>
                                      <p:cBhvr>
                                        <p:cTn id="251" dur="1" fill="hold">
                                          <p:stCondLst>
                                            <p:cond delay="0"/>
                                          </p:stCondLst>
                                        </p:cTn>
                                        <p:tgtEl>
                                          <p:spTgt spid="84"/>
                                        </p:tgtEl>
                                        <p:attrNameLst>
                                          <p:attrName>style.visibility</p:attrName>
                                        </p:attrNameLst>
                                      </p:cBhvr>
                                      <p:to>
                                        <p:strVal val="visible"/>
                                      </p:to>
                                    </p:set>
                                    <p:animEffect transition="in" filter="wipe(down)">
                                      <p:cBhvr>
                                        <p:cTn id="252" dur="1000"/>
                                        <p:tgtEl>
                                          <p:spTgt spid="84"/>
                                        </p:tgtEl>
                                      </p:cBhvr>
                                    </p:animEffect>
                                  </p:childTnLst>
                                </p:cTn>
                              </p:par>
                            </p:childTnLst>
                          </p:cTn>
                        </p:par>
                        <p:par>
                          <p:cTn id="253" fill="hold">
                            <p:stCondLst>
                              <p:cond delay="2000"/>
                            </p:stCondLst>
                            <p:childTnLst>
                              <p:par>
                                <p:cTn id="254" presetID="22" presetClass="entr" presetSubtype="8" fill="hold" grpId="0" nodeType="afterEffect">
                                  <p:stCondLst>
                                    <p:cond delay="0"/>
                                  </p:stCondLst>
                                  <p:childTnLst>
                                    <p:set>
                                      <p:cBhvr>
                                        <p:cTn id="255" dur="1" fill="hold">
                                          <p:stCondLst>
                                            <p:cond delay="0"/>
                                          </p:stCondLst>
                                        </p:cTn>
                                        <p:tgtEl>
                                          <p:spTgt spid="83"/>
                                        </p:tgtEl>
                                        <p:attrNameLst>
                                          <p:attrName>style.visibility</p:attrName>
                                        </p:attrNameLst>
                                      </p:cBhvr>
                                      <p:to>
                                        <p:strVal val="visible"/>
                                      </p:to>
                                    </p:set>
                                    <p:animEffect transition="in" filter="wipe(left)">
                                      <p:cBhvr>
                                        <p:cTn id="256" dur="1000"/>
                                        <p:tgtEl>
                                          <p:spTgt spid="83"/>
                                        </p:tgtEl>
                                      </p:cBhvr>
                                    </p:animEffect>
                                  </p:childTnLst>
                                </p:cTn>
                              </p:par>
                            </p:childTnLst>
                          </p:cTn>
                        </p:par>
                        <p:par>
                          <p:cTn id="257" fill="hold">
                            <p:stCondLst>
                              <p:cond delay="3000"/>
                            </p:stCondLst>
                            <p:childTnLst>
                              <p:par>
                                <p:cTn id="258" presetID="22" presetClass="entr" presetSubtype="8" fill="hold" grpId="0" nodeType="afterEffect">
                                  <p:stCondLst>
                                    <p:cond delay="0"/>
                                  </p:stCondLst>
                                  <p:childTnLst>
                                    <p:set>
                                      <p:cBhvr>
                                        <p:cTn id="259" dur="1" fill="hold">
                                          <p:stCondLst>
                                            <p:cond delay="0"/>
                                          </p:stCondLst>
                                        </p:cTn>
                                        <p:tgtEl>
                                          <p:spTgt spid="89"/>
                                        </p:tgtEl>
                                        <p:attrNameLst>
                                          <p:attrName>style.visibility</p:attrName>
                                        </p:attrNameLst>
                                      </p:cBhvr>
                                      <p:to>
                                        <p:strVal val="visible"/>
                                      </p:to>
                                    </p:set>
                                    <p:animEffect transition="in" filter="wipe(left)">
                                      <p:cBhvr>
                                        <p:cTn id="260" dur="1000"/>
                                        <p:tgtEl>
                                          <p:spTgt spid="89"/>
                                        </p:tgtEl>
                                      </p:cBhvr>
                                    </p:animEffect>
                                  </p:childTnLst>
                                </p:cTn>
                              </p:par>
                            </p:childTnLst>
                          </p:cTn>
                        </p:par>
                      </p:childTnLst>
                    </p:cTn>
                  </p:par>
                  <p:par>
                    <p:cTn id="261" fill="hold">
                      <p:stCondLst>
                        <p:cond delay="indefinite"/>
                      </p:stCondLst>
                      <p:childTnLst>
                        <p:par>
                          <p:cTn id="262" fill="hold">
                            <p:stCondLst>
                              <p:cond delay="0"/>
                            </p:stCondLst>
                            <p:childTnLst>
                              <p:par>
                                <p:cTn id="263" presetID="22" presetClass="entr" presetSubtype="4" fill="hold" grpId="0" nodeType="clickEffect">
                                  <p:stCondLst>
                                    <p:cond delay="0"/>
                                  </p:stCondLst>
                                  <p:childTnLst>
                                    <p:set>
                                      <p:cBhvr>
                                        <p:cTn id="264" dur="1" fill="hold">
                                          <p:stCondLst>
                                            <p:cond delay="0"/>
                                          </p:stCondLst>
                                        </p:cTn>
                                        <p:tgtEl>
                                          <p:spTgt spid="87"/>
                                        </p:tgtEl>
                                        <p:attrNameLst>
                                          <p:attrName>style.visibility</p:attrName>
                                        </p:attrNameLst>
                                      </p:cBhvr>
                                      <p:to>
                                        <p:strVal val="visible"/>
                                      </p:to>
                                    </p:set>
                                    <p:animEffect transition="in" filter="wipe(down)">
                                      <p:cBhvr>
                                        <p:cTn id="265" dur="1000"/>
                                        <p:tgtEl>
                                          <p:spTgt spid="87"/>
                                        </p:tgtEl>
                                      </p:cBhvr>
                                    </p:animEffect>
                                  </p:childTnLst>
                                </p:cTn>
                              </p:par>
                            </p:childTnLst>
                          </p:cTn>
                        </p:par>
                        <p:par>
                          <p:cTn id="266" fill="hold">
                            <p:stCondLst>
                              <p:cond delay="1000"/>
                            </p:stCondLst>
                            <p:childTnLst>
                              <p:par>
                                <p:cTn id="267" presetID="22" presetClass="entr" presetSubtype="4" fill="hold" grpId="0" nodeType="afterEffect">
                                  <p:stCondLst>
                                    <p:cond delay="0"/>
                                  </p:stCondLst>
                                  <p:childTnLst>
                                    <p:set>
                                      <p:cBhvr>
                                        <p:cTn id="268" dur="1" fill="hold">
                                          <p:stCondLst>
                                            <p:cond delay="0"/>
                                          </p:stCondLst>
                                        </p:cTn>
                                        <p:tgtEl>
                                          <p:spTgt spid="82"/>
                                        </p:tgtEl>
                                        <p:attrNameLst>
                                          <p:attrName>style.visibility</p:attrName>
                                        </p:attrNameLst>
                                      </p:cBhvr>
                                      <p:to>
                                        <p:strVal val="visible"/>
                                      </p:to>
                                    </p:set>
                                    <p:animEffect transition="in" filter="wipe(down)">
                                      <p:cBhvr>
                                        <p:cTn id="269" dur="1000"/>
                                        <p:tgtEl>
                                          <p:spTgt spid="82"/>
                                        </p:tgtEl>
                                      </p:cBhvr>
                                    </p:animEffect>
                                  </p:childTnLst>
                                </p:cTn>
                              </p:par>
                            </p:childTnLst>
                          </p:cTn>
                        </p:par>
                        <p:par>
                          <p:cTn id="270" fill="hold">
                            <p:stCondLst>
                              <p:cond delay="2000"/>
                            </p:stCondLst>
                            <p:childTnLst>
                              <p:par>
                                <p:cTn id="271" presetID="22" presetClass="entr" presetSubtype="4" fill="hold" grpId="0" nodeType="afterEffect">
                                  <p:stCondLst>
                                    <p:cond delay="0"/>
                                  </p:stCondLst>
                                  <p:childTnLst>
                                    <p:set>
                                      <p:cBhvr>
                                        <p:cTn id="272" dur="1" fill="hold">
                                          <p:stCondLst>
                                            <p:cond delay="0"/>
                                          </p:stCondLst>
                                        </p:cTn>
                                        <p:tgtEl>
                                          <p:spTgt spid="88"/>
                                        </p:tgtEl>
                                        <p:attrNameLst>
                                          <p:attrName>style.visibility</p:attrName>
                                        </p:attrNameLst>
                                      </p:cBhvr>
                                      <p:to>
                                        <p:strVal val="visible"/>
                                      </p:to>
                                    </p:set>
                                    <p:animEffect transition="in" filter="wipe(down)">
                                      <p:cBhvr>
                                        <p:cTn id="273" dur="1000"/>
                                        <p:tgtEl>
                                          <p:spTgt spid="88"/>
                                        </p:tgtEl>
                                      </p:cBhvr>
                                    </p:animEffect>
                                  </p:childTnLst>
                                </p:cTn>
                              </p:par>
                            </p:childTnLst>
                          </p:cTn>
                        </p:par>
                        <p:par>
                          <p:cTn id="274" fill="hold">
                            <p:stCondLst>
                              <p:cond delay="3000"/>
                            </p:stCondLst>
                            <p:childTnLst>
                              <p:par>
                                <p:cTn id="275" presetID="22" presetClass="entr" presetSubtype="4" fill="hold" grpId="0" nodeType="afterEffect">
                                  <p:stCondLst>
                                    <p:cond delay="0"/>
                                  </p:stCondLst>
                                  <p:childTnLst>
                                    <p:set>
                                      <p:cBhvr>
                                        <p:cTn id="276" dur="1" fill="hold">
                                          <p:stCondLst>
                                            <p:cond delay="0"/>
                                          </p:stCondLst>
                                        </p:cTn>
                                        <p:tgtEl>
                                          <p:spTgt spid="90"/>
                                        </p:tgtEl>
                                        <p:attrNameLst>
                                          <p:attrName>style.visibility</p:attrName>
                                        </p:attrNameLst>
                                      </p:cBhvr>
                                      <p:to>
                                        <p:strVal val="visible"/>
                                      </p:to>
                                    </p:set>
                                    <p:animEffect transition="in" filter="wipe(down)">
                                      <p:cBhvr>
                                        <p:cTn id="277" dur="1000"/>
                                        <p:tgtEl>
                                          <p:spTgt spid="90"/>
                                        </p:tgtEl>
                                      </p:cBhvr>
                                    </p:animEffect>
                                  </p:childTnLst>
                                </p:cTn>
                              </p:par>
                            </p:childTnLst>
                          </p:cTn>
                        </p:par>
                      </p:childTnLst>
                    </p:cTn>
                  </p:par>
                  <p:par>
                    <p:cTn id="278" fill="hold">
                      <p:stCondLst>
                        <p:cond delay="indefinite"/>
                      </p:stCondLst>
                      <p:childTnLst>
                        <p:par>
                          <p:cTn id="279" fill="hold">
                            <p:stCondLst>
                              <p:cond delay="0"/>
                            </p:stCondLst>
                            <p:childTnLst>
                              <p:par>
                                <p:cTn id="280" presetID="22" presetClass="entr" presetSubtype="1" fill="hold" grpId="0" nodeType="clickEffect">
                                  <p:stCondLst>
                                    <p:cond delay="0"/>
                                  </p:stCondLst>
                                  <p:childTnLst>
                                    <p:set>
                                      <p:cBhvr>
                                        <p:cTn id="281" dur="1" fill="hold">
                                          <p:stCondLst>
                                            <p:cond delay="0"/>
                                          </p:stCondLst>
                                        </p:cTn>
                                        <p:tgtEl>
                                          <p:spTgt spid="50"/>
                                        </p:tgtEl>
                                        <p:attrNameLst>
                                          <p:attrName>style.visibility</p:attrName>
                                        </p:attrNameLst>
                                      </p:cBhvr>
                                      <p:to>
                                        <p:strVal val="visible"/>
                                      </p:to>
                                    </p:set>
                                    <p:animEffect transition="in" filter="wipe(up)">
                                      <p:cBhvr>
                                        <p:cTn id="282" dur="1000"/>
                                        <p:tgtEl>
                                          <p:spTgt spid="50"/>
                                        </p:tgtEl>
                                      </p:cBhvr>
                                    </p:animEffect>
                                  </p:childTnLst>
                                </p:cTn>
                              </p:par>
                            </p:childTnLst>
                          </p:cTn>
                        </p:par>
                        <p:par>
                          <p:cTn id="283" fill="hold">
                            <p:stCondLst>
                              <p:cond delay="1000"/>
                            </p:stCondLst>
                            <p:childTnLst>
                              <p:par>
                                <p:cTn id="284" presetID="22" presetClass="entr" presetSubtype="1" fill="hold" grpId="0" nodeType="afterEffect">
                                  <p:stCondLst>
                                    <p:cond delay="0"/>
                                  </p:stCondLst>
                                  <p:childTnLst>
                                    <p:set>
                                      <p:cBhvr>
                                        <p:cTn id="285" dur="1" fill="hold">
                                          <p:stCondLst>
                                            <p:cond delay="0"/>
                                          </p:stCondLst>
                                        </p:cTn>
                                        <p:tgtEl>
                                          <p:spTgt spid="49"/>
                                        </p:tgtEl>
                                        <p:attrNameLst>
                                          <p:attrName>style.visibility</p:attrName>
                                        </p:attrNameLst>
                                      </p:cBhvr>
                                      <p:to>
                                        <p:strVal val="visible"/>
                                      </p:to>
                                    </p:set>
                                    <p:animEffect transition="in" filter="wipe(up)">
                                      <p:cBhvr>
                                        <p:cTn id="286" dur="1000"/>
                                        <p:tgtEl>
                                          <p:spTgt spid="49"/>
                                        </p:tgtEl>
                                      </p:cBhvr>
                                    </p:animEffect>
                                  </p:childTnLst>
                                </p:cTn>
                              </p:par>
                            </p:childTnLst>
                          </p:cTn>
                        </p:par>
                      </p:childTnLst>
                    </p:cTn>
                  </p:par>
                  <p:par>
                    <p:cTn id="287" fill="hold">
                      <p:stCondLst>
                        <p:cond delay="indefinite"/>
                      </p:stCondLst>
                      <p:childTnLst>
                        <p:par>
                          <p:cTn id="288" fill="hold">
                            <p:stCondLst>
                              <p:cond delay="0"/>
                            </p:stCondLst>
                            <p:childTnLst>
                              <p:par>
                                <p:cTn id="289" presetID="22" presetClass="entr" presetSubtype="1" fill="hold" grpId="0" nodeType="clickEffect">
                                  <p:stCondLst>
                                    <p:cond delay="0"/>
                                  </p:stCondLst>
                                  <p:childTnLst>
                                    <p:set>
                                      <p:cBhvr>
                                        <p:cTn id="290" dur="1" fill="hold">
                                          <p:stCondLst>
                                            <p:cond delay="0"/>
                                          </p:stCondLst>
                                        </p:cTn>
                                        <p:tgtEl>
                                          <p:spTgt spid="51"/>
                                        </p:tgtEl>
                                        <p:attrNameLst>
                                          <p:attrName>style.visibility</p:attrName>
                                        </p:attrNameLst>
                                      </p:cBhvr>
                                      <p:to>
                                        <p:strVal val="visible"/>
                                      </p:to>
                                    </p:set>
                                    <p:animEffect transition="in" filter="wipe(up)">
                                      <p:cBhvr>
                                        <p:cTn id="291" dur="1000"/>
                                        <p:tgtEl>
                                          <p:spTgt spid="51"/>
                                        </p:tgtEl>
                                      </p:cBhvr>
                                    </p:animEffect>
                                  </p:childTnLst>
                                </p:cTn>
                              </p:par>
                            </p:childTnLst>
                          </p:cTn>
                        </p:par>
                        <p:par>
                          <p:cTn id="292" fill="hold">
                            <p:stCondLst>
                              <p:cond delay="1000"/>
                            </p:stCondLst>
                            <p:childTnLst>
                              <p:par>
                                <p:cTn id="293" presetID="22" presetClass="entr" presetSubtype="8" fill="hold" grpId="0" nodeType="afterEffect">
                                  <p:stCondLst>
                                    <p:cond delay="0"/>
                                  </p:stCondLst>
                                  <p:childTnLst>
                                    <p:set>
                                      <p:cBhvr>
                                        <p:cTn id="294" dur="1" fill="hold">
                                          <p:stCondLst>
                                            <p:cond delay="0"/>
                                          </p:stCondLst>
                                        </p:cTn>
                                        <p:tgtEl>
                                          <p:spTgt spid="52"/>
                                        </p:tgtEl>
                                        <p:attrNameLst>
                                          <p:attrName>style.visibility</p:attrName>
                                        </p:attrNameLst>
                                      </p:cBhvr>
                                      <p:to>
                                        <p:strVal val="visible"/>
                                      </p:to>
                                    </p:set>
                                    <p:animEffect transition="in" filter="wipe(left)">
                                      <p:cBhvr>
                                        <p:cTn id="295" dur="1000"/>
                                        <p:tgtEl>
                                          <p:spTgt spid="52"/>
                                        </p:tgtEl>
                                      </p:cBhvr>
                                    </p:animEffect>
                                  </p:childTnLst>
                                </p:cTn>
                              </p:par>
                            </p:childTnLst>
                          </p:cTn>
                        </p:par>
                        <p:par>
                          <p:cTn id="296" fill="hold">
                            <p:stCondLst>
                              <p:cond delay="2000"/>
                            </p:stCondLst>
                            <p:childTnLst>
                              <p:par>
                                <p:cTn id="297" presetID="22" presetClass="entr" presetSubtype="4" fill="hold" grpId="0" nodeType="afterEffect">
                                  <p:stCondLst>
                                    <p:cond delay="0"/>
                                  </p:stCondLst>
                                  <p:childTnLst>
                                    <p:set>
                                      <p:cBhvr>
                                        <p:cTn id="298" dur="1" fill="hold">
                                          <p:stCondLst>
                                            <p:cond delay="0"/>
                                          </p:stCondLst>
                                        </p:cTn>
                                        <p:tgtEl>
                                          <p:spTgt spid="53"/>
                                        </p:tgtEl>
                                        <p:attrNameLst>
                                          <p:attrName>style.visibility</p:attrName>
                                        </p:attrNameLst>
                                      </p:cBhvr>
                                      <p:to>
                                        <p:strVal val="visible"/>
                                      </p:to>
                                    </p:set>
                                    <p:animEffect transition="in" filter="wipe(down)">
                                      <p:cBhvr>
                                        <p:cTn id="299" dur="1000"/>
                                        <p:tgtEl>
                                          <p:spTgt spid="53"/>
                                        </p:tgtEl>
                                      </p:cBhvr>
                                    </p:animEffect>
                                  </p:childTnLst>
                                </p:cTn>
                              </p:par>
                            </p:childTnLst>
                          </p:cTn>
                        </p:par>
                        <p:par>
                          <p:cTn id="300" fill="hold">
                            <p:stCondLst>
                              <p:cond delay="3000"/>
                            </p:stCondLst>
                            <p:childTnLst>
                              <p:par>
                                <p:cTn id="301" presetID="22" presetClass="entr" presetSubtype="1" fill="hold" grpId="0" nodeType="afterEffect">
                                  <p:stCondLst>
                                    <p:cond delay="0"/>
                                  </p:stCondLst>
                                  <p:childTnLst>
                                    <p:set>
                                      <p:cBhvr>
                                        <p:cTn id="302" dur="1" fill="hold">
                                          <p:stCondLst>
                                            <p:cond delay="0"/>
                                          </p:stCondLst>
                                        </p:cTn>
                                        <p:tgtEl>
                                          <p:spTgt spid="55"/>
                                        </p:tgtEl>
                                        <p:attrNameLst>
                                          <p:attrName>style.visibility</p:attrName>
                                        </p:attrNameLst>
                                      </p:cBhvr>
                                      <p:to>
                                        <p:strVal val="visible"/>
                                      </p:to>
                                    </p:set>
                                    <p:animEffect transition="in" filter="wipe(up)">
                                      <p:cBhvr>
                                        <p:cTn id="303" dur="1000"/>
                                        <p:tgtEl>
                                          <p:spTgt spid="55"/>
                                        </p:tgtEl>
                                      </p:cBhvr>
                                    </p:animEffect>
                                  </p:childTnLst>
                                </p:cTn>
                              </p:par>
                            </p:childTnLst>
                          </p:cTn>
                        </p:par>
                        <p:par>
                          <p:cTn id="304" fill="hold">
                            <p:stCondLst>
                              <p:cond delay="4000"/>
                            </p:stCondLst>
                            <p:childTnLst>
                              <p:par>
                                <p:cTn id="305" presetID="22" presetClass="entr" presetSubtype="1" fill="hold" grpId="0" nodeType="afterEffect">
                                  <p:stCondLst>
                                    <p:cond delay="0"/>
                                  </p:stCondLst>
                                  <p:childTnLst>
                                    <p:set>
                                      <p:cBhvr>
                                        <p:cTn id="306" dur="1" fill="hold">
                                          <p:stCondLst>
                                            <p:cond delay="0"/>
                                          </p:stCondLst>
                                        </p:cTn>
                                        <p:tgtEl>
                                          <p:spTgt spid="56"/>
                                        </p:tgtEl>
                                        <p:attrNameLst>
                                          <p:attrName>style.visibility</p:attrName>
                                        </p:attrNameLst>
                                      </p:cBhvr>
                                      <p:to>
                                        <p:strVal val="visible"/>
                                      </p:to>
                                    </p:set>
                                    <p:animEffect transition="in" filter="wipe(up)">
                                      <p:cBhvr>
                                        <p:cTn id="307" dur="1000"/>
                                        <p:tgtEl>
                                          <p:spTgt spid="56"/>
                                        </p:tgtEl>
                                      </p:cBhvr>
                                    </p:animEffect>
                                  </p:childTnLst>
                                </p:cTn>
                              </p:par>
                            </p:childTnLst>
                          </p:cTn>
                        </p:par>
                        <p:par>
                          <p:cTn id="308" fill="hold">
                            <p:stCondLst>
                              <p:cond delay="5000"/>
                            </p:stCondLst>
                            <p:childTnLst>
                              <p:par>
                                <p:cTn id="309" presetID="22" presetClass="entr" presetSubtype="8" fill="hold" grpId="0" nodeType="afterEffect">
                                  <p:stCondLst>
                                    <p:cond delay="0"/>
                                  </p:stCondLst>
                                  <p:childTnLst>
                                    <p:set>
                                      <p:cBhvr>
                                        <p:cTn id="310" dur="1" fill="hold">
                                          <p:stCondLst>
                                            <p:cond delay="0"/>
                                          </p:stCondLst>
                                        </p:cTn>
                                        <p:tgtEl>
                                          <p:spTgt spid="54"/>
                                        </p:tgtEl>
                                        <p:attrNameLst>
                                          <p:attrName>style.visibility</p:attrName>
                                        </p:attrNameLst>
                                      </p:cBhvr>
                                      <p:to>
                                        <p:strVal val="visible"/>
                                      </p:to>
                                    </p:set>
                                    <p:animEffect transition="in" filter="wipe(left)">
                                      <p:cBhvr>
                                        <p:cTn id="311" dur="1000"/>
                                        <p:tgtEl>
                                          <p:spTgt spid="54"/>
                                        </p:tgtEl>
                                      </p:cBhvr>
                                    </p:animEffect>
                                  </p:childTnLst>
                                </p:cTn>
                              </p:par>
                            </p:childTnLst>
                          </p:cTn>
                        </p:par>
                      </p:childTnLst>
                    </p:cTn>
                  </p:par>
                  <p:par>
                    <p:cTn id="312" fill="hold">
                      <p:stCondLst>
                        <p:cond delay="indefinite"/>
                      </p:stCondLst>
                      <p:childTnLst>
                        <p:par>
                          <p:cTn id="313" fill="hold">
                            <p:stCondLst>
                              <p:cond delay="0"/>
                            </p:stCondLst>
                            <p:childTnLst>
                              <p:par>
                                <p:cTn id="314" presetID="22" presetClass="entr" presetSubtype="4" fill="hold" grpId="0" nodeType="clickEffect">
                                  <p:stCondLst>
                                    <p:cond delay="0"/>
                                  </p:stCondLst>
                                  <p:childTnLst>
                                    <p:set>
                                      <p:cBhvr>
                                        <p:cTn id="315" dur="1" fill="hold">
                                          <p:stCondLst>
                                            <p:cond delay="0"/>
                                          </p:stCondLst>
                                        </p:cTn>
                                        <p:tgtEl>
                                          <p:spTgt spid="34"/>
                                        </p:tgtEl>
                                        <p:attrNameLst>
                                          <p:attrName>style.visibility</p:attrName>
                                        </p:attrNameLst>
                                      </p:cBhvr>
                                      <p:to>
                                        <p:strVal val="visible"/>
                                      </p:to>
                                    </p:set>
                                    <p:animEffect transition="in" filter="wipe(down)">
                                      <p:cBhvr>
                                        <p:cTn id="316" dur="1000"/>
                                        <p:tgtEl>
                                          <p:spTgt spid="34"/>
                                        </p:tgtEl>
                                      </p:cBhvr>
                                    </p:animEffect>
                                  </p:childTnLst>
                                </p:cTn>
                              </p:par>
                            </p:childTnLst>
                          </p:cTn>
                        </p:par>
                      </p:childTnLst>
                    </p:cTn>
                  </p:par>
                  <p:par>
                    <p:cTn id="317" fill="hold">
                      <p:stCondLst>
                        <p:cond delay="indefinite"/>
                      </p:stCondLst>
                      <p:childTnLst>
                        <p:par>
                          <p:cTn id="318" fill="hold">
                            <p:stCondLst>
                              <p:cond delay="0"/>
                            </p:stCondLst>
                            <p:childTnLst>
                              <p:par>
                                <p:cTn id="319" presetID="22" presetClass="entr" presetSubtype="8" fill="hold" grpId="0" nodeType="clickEffect">
                                  <p:stCondLst>
                                    <p:cond delay="0"/>
                                  </p:stCondLst>
                                  <p:childTnLst>
                                    <p:set>
                                      <p:cBhvr>
                                        <p:cTn id="320" dur="1" fill="hold">
                                          <p:stCondLst>
                                            <p:cond delay="0"/>
                                          </p:stCondLst>
                                        </p:cTn>
                                        <p:tgtEl>
                                          <p:spTgt spid="33"/>
                                        </p:tgtEl>
                                        <p:attrNameLst>
                                          <p:attrName>style.visibility</p:attrName>
                                        </p:attrNameLst>
                                      </p:cBhvr>
                                      <p:to>
                                        <p:strVal val="visible"/>
                                      </p:to>
                                    </p:set>
                                    <p:animEffect transition="in" filter="wipe(left)">
                                      <p:cBhvr>
                                        <p:cTn id="321" dur="1000"/>
                                        <p:tgtEl>
                                          <p:spTgt spid="33"/>
                                        </p:tgtEl>
                                      </p:cBhvr>
                                    </p:animEffect>
                                  </p:childTnLst>
                                </p:cTn>
                              </p:par>
                            </p:childTnLst>
                          </p:cTn>
                        </p:par>
                      </p:childTnLst>
                    </p:cTn>
                  </p:par>
                  <p:par>
                    <p:cTn id="322" fill="hold">
                      <p:stCondLst>
                        <p:cond delay="indefinite"/>
                      </p:stCondLst>
                      <p:childTnLst>
                        <p:par>
                          <p:cTn id="323" fill="hold">
                            <p:stCondLst>
                              <p:cond delay="0"/>
                            </p:stCondLst>
                            <p:childTnLst>
                              <p:par>
                                <p:cTn id="324" presetID="22" presetClass="entr" presetSubtype="4" fill="hold" grpId="0" nodeType="clickEffect">
                                  <p:stCondLst>
                                    <p:cond delay="0"/>
                                  </p:stCondLst>
                                  <p:childTnLst>
                                    <p:set>
                                      <p:cBhvr>
                                        <p:cTn id="325" dur="1" fill="hold">
                                          <p:stCondLst>
                                            <p:cond delay="0"/>
                                          </p:stCondLst>
                                        </p:cTn>
                                        <p:tgtEl>
                                          <p:spTgt spid="35"/>
                                        </p:tgtEl>
                                        <p:attrNameLst>
                                          <p:attrName>style.visibility</p:attrName>
                                        </p:attrNameLst>
                                      </p:cBhvr>
                                      <p:to>
                                        <p:strVal val="visible"/>
                                      </p:to>
                                    </p:set>
                                    <p:animEffect transition="in" filter="wipe(down)">
                                      <p:cBhvr>
                                        <p:cTn id="326" dur="1000"/>
                                        <p:tgtEl>
                                          <p:spTgt spid="35"/>
                                        </p:tgtEl>
                                      </p:cBhvr>
                                    </p:animEffect>
                                  </p:childTnLst>
                                </p:cTn>
                              </p:par>
                            </p:childTnLst>
                          </p:cTn>
                        </p:par>
                        <p:par>
                          <p:cTn id="327" fill="hold">
                            <p:stCondLst>
                              <p:cond delay="1000"/>
                            </p:stCondLst>
                            <p:childTnLst>
                              <p:par>
                                <p:cTn id="328" presetID="22" presetClass="entr" presetSubtype="4" fill="hold" grpId="0" nodeType="afterEffect">
                                  <p:stCondLst>
                                    <p:cond delay="0"/>
                                  </p:stCondLst>
                                  <p:childTnLst>
                                    <p:set>
                                      <p:cBhvr>
                                        <p:cTn id="329" dur="1" fill="hold">
                                          <p:stCondLst>
                                            <p:cond delay="0"/>
                                          </p:stCondLst>
                                        </p:cTn>
                                        <p:tgtEl>
                                          <p:spTgt spid="36"/>
                                        </p:tgtEl>
                                        <p:attrNameLst>
                                          <p:attrName>style.visibility</p:attrName>
                                        </p:attrNameLst>
                                      </p:cBhvr>
                                      <p:to>
                                        <p:strVal val="visible"/>
                                      </p:to>
                                    </p:set>
                                    <p:animEffect transition="in" filter="wipe(down)">
                                      <p:cBhvr>
                                        <p:cTn id="330" dur="1000"/>
                                        <p:tgtEl>
                                          <p:spTgt spid="36"/>
                                        </p:tgtEl>
                                      </p:cBhvr>
                                    </p:animEffect>
                                  </p:childTnLst>
                                </p:cTn>
                              </p:par>
                            </p:childTnLst>
                          </p:cTn>
                        </p:par>
                      </p:childTnLst>
                    </p:cTn>
                  </p:par>
                  <p:par>
                    <p:cTn id="331" fill="hold">
                      <p:stCondLst>
                        <p:cond delay="indefinite"/>
                      </p:stCondLst>
                      <p:childTnLst>
                        <p:par>
                          <p:cTn id="332" fill="hold">
                            <p:stCondLst>
                              <p:cond delay="0"/>
                            </p:stCondLst>
                            <p:childTnLst>
                              <p:par>
                                <p:cTn id="333" presetID="22" presetClass="entr" presetSubtype="1" fill="hold" grpId="0" nodeType="clickEffect">
                                  <p:stCondLst>
                                    <p:cond delay="0"/>
                                  </p:stCondLst>
                                  <p:childTnLst>
                                    <p:set>
                                      <p:cBhvr>
                                        <p:cTn id="334" dur="1" fill="hold">
                                          <p:stCondLst>
                                            <p:cond delay="0"/>
                                          </p:stCondLst>
                                        </p:cTn>
                                        <p:tgtEl>
                                          <p:spTgt spid="59"/>
                                        </p:tgtEl>
                                        <p:attrNameLst>
                                          <p:attrName>style.visibility</p:attrName>
                                        </p:attrNameLst>
                                      </p:cBhvr>
                                      <p:to>
                                        <p:strVal val="visible"/>
                                      </p:to>
                                    </p:set>
                                    <p:animEffect transition="in" filter="wipe(up)">
                                      <p:cBhvr>
                                        <p:cTn id="335" dur="1000"/>
                                        <p:tgtEl>
                                          <p:spTgt spid="59"/>
                                        </p:tgtEl>
                                      </p:cBhvr>
                                    </p:animEffect>
                                  </p:childTnLst>
                                </p:cTn>
                              </p:par>
                            </p:childTnLst>
                          </p:cTn>
                        </p:par>
                        <p:par>
                          <p:cTn id="336" fill="hold">
                            <p:stCondLst>
                              <p:cond delay="1000"/>
                            </p:stCondLst>
                            <p:childTnLst>
                              <p:par>
                                <p:cTn id="337" presetID="22" presetClass="entr" presetSubtype="1" fill="hold" grpId="0" nodeType="afterEffect">
                                  <p:stCondLst>
                                    <p:cond delay="0"/>
                                  </p:stCondLst>
                                  <p:childTnLst>
                                    <p:set>
                                      <p:cBhvr>
                                        <p:cTn id="338" dur="1" fill="hold">
                                          <p:stCondLst>
                                            <p:cond delay="0"/>
                                          </p:stCondLst>
                                        </p:cTn>
                                        <p:tgtEl>
                                          <p:spTgt spid="60"/>
                                        </p:tgtEl>
                                        <p:attrNameLst>
                                          <p:attrName>style.visibility</p:attrName>
                                        </p:attrNameLst>
                                      </p:cBhvr>
                                      <p:to>
                                        <p:strVal val="visible"/>
                                      </p:to>
                                    </p:set>
                                    <p:animEffect transition="in" filter="wipe(up)">
                                      <p:cBhvr>
                                        <p:cTn id="339" dur="1000"/>
                                        <p:tgtEl>
                                          <p:spTgt spid="60"/>
                                        </p:tgtEl>
                                      </p:cBhvr>
                                    </p:animEffect>
                                  </p:childTnLst>
                                </p:cTn>
                              </p:par>
                            </p:childTnLst>
                          </p:cTn>
                        </p:par>
                      </p:childTnLst>
                    </p:cTn>
                  </p:par>
                  <p:par>
                    <p:cTn id="340" fill="hold">
                      <p:stCondLst>
                        <p:cond delay="indefinite"/>
                      </p:stCondLst>
                      <p:childTnLst>
                        <p:par>
                          <p:cTn id="341" fill="hold">
                            <p:stCondLst>
                              <p:cond delay="0"/>
                            </p:stCondLst>
                            <p:childTnLst>
                              <p:par>
                                <p:cTn id="342" presetID="22" presetClass="entr" presetSubtype="8" fill="hold" grpId="0" nodeType="clickEffect">
                                  <p:stCondLst>
                                    <p:cond delay="0"/>
                                  </p:stCondLst>
                                  <p:childTnLst>
                                    <p:set>
                                      <p:cBhvr>
                                        <p:cTn id="343" dur="1" fill="hold">
                                          <p:stCondLst>
                                            <p:cond delay="0"/>
                                          </p:stCondLst>
                                        </p:cTn>
                                        <p:tgtEl>
                                          <p:spTgt spid="58"/>
                                        </p:tgtEl>
                                        <p:attrNameLst>
                                          <p:attrName>style.visibility</p:attrName>
                                        </p:attrNameLst>
                                      </p:cBhvr>
                                      <p:to>
                                        <p:strVal val="visible"/>
                                      </p:to>
                                    </p:set>
                                    <p:animEffect transition="in" filter="wipe(left)">
                                      <p:cBhvr>
                                        <p:cTn id="344" dur="1000"/>
                                        <p:tgtEl>
                                          <p:spTgt spid="58"/>
                                        </p:tgtEl>
                                      </p:cBhvr>
                                    </p:animEffect>
                                  </p:childTnLst>
                                </p:cTn>
                              </p:par>
                            </p:childTnLst>
                          </p:cTn>
                        </p:par>
                        <p:par>
                          <p:cTn id="345" fill="hold">
                            <p:stCondLst>
                              <p:cond delay="1000"/>
                            </p:stCondLst>
                            <p:childTnLst>
                              <p:par>
                                <p:cTn id="346" presetID="22" presetClass="entr" presetSubtype="8" fill="hold" grpId="0" nodeType="afterEffect">
                                  <p:stCondLst>
                                    <p:cond delay="0"/>
                                  </p:stCondLst>
                                  <p:childTnLst>
                                    <p:set>
                                      <p:cBhvr>
                                        <p:cTn id="347" dur="1" fill="hold">
                                          <p:stCondLst>
                                            <p:cond delay="0"/>
                                          </p:stCondLst>
                                        </p:cTn>
                                        <p:tgtEl>
                                          <p:spTgt spid="57"/>
                                        </p:tgtEl>
                                        <p:attrNameLst>
                                          <p:attrName>style.visibility</p:attrName>
                                        </p:attrNameLst>
                                      </p:cBhvr>
                                      <p:to>
                                        <p:strVal val="visible"/>
                                      </p:to>
                                    </p:set>
                                    <p:animEffect transition="in" filter="wipe(left)">
                                      <p:cBhvr>
                                        <p:cTn id="348" dur="1000"/>
                                        <p:tgtEl>
                                          <p:spTgt spid="57"/>
                                        </p:tgtEl>
                                      </p:cBhvr>
                                    </p:animEffect>
                                  </p:childTnLst>
                                </p:cTn>
                              </p:par>
                            </p:childTnLst>
                          </p:cTn>
                        </p:par>
                      </p:childTnLst>
                    </p:cTn>
                  </p:par>
                  <p:par>
                    <p:cTn id="349" fill="hold">
                      <p:stCondLst>
                        <p:cond delay="indefinite"/>
                      </p:stCondLst>
                      <p:childTnLst>
                        <p:par>
                          <p:cTn id="350" fill="hold">
                            <p:stCondLst>
                              <p:cond delay="0"/>
                            </p:stCondLst>
                            <p:childTnLst>
                              <p:par>
                                <p:cTn id="351" presetID="22" presetClass="entr" presetSubtype="4" fill="hold" grpId="0" nodeType="clickEffect">
                                  <p:stCondLst>
                                    <p:cond delay="0"/>
                                  </p:stCondLst>
                                  <p:childTnLst>
                                    <p:set>
                                      <p:cBhvr>
                                        <p:cTn id="352" dur="1" fill="hold">
                                          <p:stCondLst>
                                            <p:cond delay="0"/>
                                          </p:stCondLst>
                                        </p:cTn>
                                        <p:tgtEl>
                                          <p:spTgt spid="62"/>
                                        </p:tgtEl>
                                        <p:attrNameLst>
                                          <p:attrName>style.visibility</p:attrName>
                                        </p:attrNameLst>
                                      </p:cBhvr>
                                      <p:to>
                                        <p:strVal val="visible"/>
                                      </p:to>
                                    </p:set>
                                    <p:animEffect transition="in" filter="wipe(down)">
                                      <p:cBhvr>
                                        <p:cTn id="353" dur="1000"/>
                                        <p:tgtEl>
                                          <p:spTgt spid="62"/>
                                        </p:tgtEl>
                                      </p:cBhvr>
                                    </p:animEffect>
                                  </p:childTnLst>
                                </p:cTn>
                              </p:par>
                            </p:childTnLst>
                          </p:cTn>
                        </p:par>
                        <p:par>
                          <p:cTn id="354" fill="hold">
                            <p:stCondLst>
                              <p:cond delay="1000"/>
                            </p:stCondLst>
                            <p:childTnLst>
                              <p:par>
                                <p:cTn id="355" presetID="22" presetClass="entr" presetSubtype="4" fill="hold" grpId="0" nodeType="afterEffect">
                                  <p:stCondLst>
                                    <p:cond delay="0"/>
                                  </p:stCondLst>
                                  <p:childTnLst>
                                    <p:set>
                                      <p:cBhvr>
                                        <p:cTn id="356" dur="1" fill="hold">
                                          <p:stCondLst>
                                            <p:cond delay="0"/>
                                          </p:stCondLst>
                                        </p:cTn>
                                        <p:tgtEl>
                                          <p:spTgt spid="61"/>
                                        </p:tgtEl>
                                        <p:attrNameLst>
                                          <p:attrName>style.visibility</p:attrName>
                                        </p:attrNameLst>
                                      </p:cBhvr>
                                      <p:to>
                                        <p:strVal val="visible"/>
                                      </p:to>
                                    </p:set>
                                    <p:animEffect transition="in" filter="wipe(down)">
                                      <p:cBhvr>
                                        <p:cTn id="357" dur="1000"/>
                                        <p:tgtEl>
                                          <p:spTgt spid="61"/>
                                        </p:tgtEl>
                                      </p:cBhvr>
                                    </p:animEffect>
                                  </p:childTnLst>
                                </p:cTn>
                              </p:par>
                            </p:childTnLst>
                          </p:cTn>
                        </p:par>
                      </p:childTnLst>
                    </p:cTn>
                  </p:par>
                  <p:par>
                    <p:cTn id="358" fill="hold">
                      <p:stCondLst>
                        <p:cond delay="indefinite"/>
                      </p:stCondLst>
                      <p:childTnLst>
                        <p:par>
                          <p:cTn id="359" fill="hold">
                            <p:stCondLst>
                              <p:cond delay="0"/>
                            </p:stCondLst>
                            <p:childTnLst>
                              <p:par>
                                <p:cTn id="360" presetID="22" presetClass="entr" presetSubtype="1" fill="hold" grpId="0" nodeType="clickEffect">
                                  <p:stCondLst>
                                    <p:cond delay="0"/>
                                  </p:stCondLst>
                                  <p:childTnLst>
                                    <p:set>
                                      <p:cBhvr>
                                        <p:cTn id="361" dur="1" fill="hold">
                                          <p:stCondLst>
                                            <p:cond delay="0"/>
                                          </p:stCondLst>
                                        </p:cTn>
                                        <p:tgtEl>
                                          <p:spTgt spid="65"/>
                                        </p:tgtEl>
                                        <p:attrNameLst>
                                          <p:attrName>style.visibility</p:attrName>
                                        </p:attrNameLst>
                                      </p:cBhvr>
                                      <p:to>
                                        <p:strVal val="visible"/>
                                      </p:to>
                                    </p:set>
                                    <p:animEffect transition="in" filter="wipe(up)">
                                      <p:cBhvr>
                                        <p:cTn id="362" dur="1000"/>
                                        <p:tgtEl>
                                          <p:spTgt spid="65"/>
                                        </p:tgtEl>
                                      </p:cBhvr>
                                    </p:animEffect>
                                  </p:childTnLst>
                                </p:cTn>
                              </p:par>
                            </p:childTnLst>
                          </p:cTn>
                        </p:par>
                      </p:childTnLst>
                    </p:cTn>
                  </p:par>
                  <p:par>
                    <p:cTn id="363" fill="hold">
                      <p:stCondLst>
                        <p:cond delay="indefinite"/>
                      </p:stCondLst>
                      <p:childTnLst>
                        <p:par>
                          <p:cTn id="364" fill="hold">
                            <p:stCondLst>
                              <p:cond delay="0"/>
                            </p:stCondLst>
                            <p:childTnLst>
                              <p:par>
                                <p:cTn id="365" presetID="22" presetClass="entr" presetSubtype="1" fill="hold" grpId="0" nodeType="clickEffect">
                                  <p:stCondLst>
                                    <p:cond delay="0"/>
                                  </p:stCondLst>
                                  <p:childTnLst>
                                    <p:set>
                                      <p:cBhvr>
                                        <p:cTn id="366" dur="1" fill="hold">
                                          <p:stCondLst>
                                            <p:cond delay="0"/>
                                          </p:stCondLst>
                                        </p:cTn>
                                        <p:tgtEl>
                                          <p:spTgt spid="71"/>
                                        </p:tgtEl>
                                        <p:attrNameLst>
                                          <p:attrName>style.visibility</p:attrName>
                                        </p:attrNameLst>
                                      </p:cBhvr>
                                      <p:to>
                                        <p:strVal val="visible"/>
                                      </p:to>
                                    </p:set>
                                    <p:animEffect transition="in" filter="wipe(up)">
                                      <p:cBhvr>
                                        <p:cTn id="367" dur="1000"/>
                                        <p:tgtEl>
                                          <p:spTgt spid="71"/>
                                        </p:tgtEl>
                                      </p:cBhvr>
                                    </p:animEffect>
                                  </p:childTnLst>
                                </p:cTn>
                              </p:par>
                            </p:childTnLst>
                          </p:cTn>
                        </p:par>
                      </p:childTnLst>
                    </p:cTn>
                  </p:par>
                  <p:par>
                    <p:cTn id="368" fill="hold">
                      <p:stCondLst>
                        <p:cond delay="indefinite"/>
                      </p:stCondLst>
                      <p:childTnLst>
                        <p:par>
                          <p:cTn id="369" fill="hold">
                            <p:stCondLst>
                              <p:cond delay="0"/>
                            </p:stCondLst>
                            <p:childTnLst>
                              <p:par>
                                <p:cTn id="370" presetID="22" presetClass="entr" presetSubtype="1" fill="hold" grpId="0" nodeType="clickEffect">
                                  <p:stCondLst>
                                    <p:cond delay="0"/>
                                  </p:stCondLst>
                                  <p:childTnLst>
                                    <p:set>
                                      <p:cBhvr>
                                        <p:cTn id="371" dur="1" fill="hold">
                                          <p:stCondLst>
                                            <p:cond delay="0"/>
                                          </p:stCondLst>
                                        </p:cTn>
                                        <p:tgtEl>
                                          <p:spTgt spid="66"/>
                                        </p:tgtEl>
                                        <p:attrNameLst>
                                          <p:attrName>style.visibility</p:attrName>
                                        </p:attrNameLst>
                                      </p:cBhvr>
                                      <p:to>
                                        <p:strVal val="visible"/>
                                      </p:to>
                                    </p:set>
                                    <p:animEffect transition="in" filter="wipe(up)">
                                      <p:cBhvr>
                                        <p:cTn id="372" dur="1000"/>
                                        <p:tgtEl>
                                          <p:spTgt spid="66"/>
                                        </p:tgtEl>
                                      </p:cBhvr>
                                    </p:animEffect>
                                  </p:childTnLst>
                                </p:cTn>
                              </p:par>
                            </p:childTnLst>
                          </p:cTn>
                        </p:par>
                      </p:childTnLst>
                    </p:cTn>
                  </p:par>
                  <p:par>
                    <p:cTn id="373" fill="hold">
                      <p:stCondLst>
                        <p:cond delay="indefinite"/>
                      </p:stCondLst>
                      <p:childTnLst>
                        <p:par>
                          <p:cTn id="374" fill="hold">
                            <p:stCondLst>
                              <p:cond delay="0"/>
                            </p:stCondLst>
                            <p:childTnLst>
                              <p:par>
                                <p:cTn id="375" presetID="22" presetClass="entr" presetSubtype="1" fill="hold" grpId="0" nodeType="clickEffect">
                                  <p:stCondLst>
                                    <p:cond delay="0"/>
                                  </p:stCondLst>
                                  <p:childTnLst>
                                    <p:set>
                                      <p:cBhvr>
                                        <p:cTn id="376" dur="1" fill="hold">
                                          <p:stCondLst>
                                            <p:cond delay="0"/>
                                          </p:stCondLst>
                                        </p:cTn>
                                        <p:tgtEl>
                                          <p:spTgt spid="64"/>
                                        </p:tgtEl>
                                        <p:attrNameLst>
                                          <p:attrName>style.visibility</p:attrName>
                                        </p:attrNameLst>
                                      </p:cBhvr>
                                      <p:to>
                                        <p:strVal val="visible"/>
                                      </p:to>
                                    </p:set>
                                    <p:animEffect transition="in" filter="wipe(up)">
                                      <p:cBhvr>
                                        <p:cTn id="377" dur="1000"/>
                                        <p:tgtEl>
                                          <p:spTgt spid="64"/>
                                        </p:tgtEl>
                                      </p:cBhvr>
                                    </p:animEffect>
                                  </p:childTnLst>
                                </p:cTn>
                              </p:par>
                            </p:childTnLst>
                          </p:cTn>
                        </p:par>
                      </p:childTnLst>
                    </p:cTn>
                  </p:par>
                  <p:par>
                    <p:cTn id="378" fill="hold">
                      <p:stCondLst>
                        <p:cond delay="indefinite"/>
                      </p:stCondLst>
                      <p:childTnLst>
                        <p:par>
                          <p:cTn id="379" fill="hold">
                            <p:stCondLst>
                              <p:cond delay="0"/>
                            </p:stCondLst>
                            <p:childTnLst>
                              <p:par>
                                <p:cTn id="380" presetID="22" presetClass="entr" presetSubtype="1" fill="hold" grpId="0" nodeType="clickEffect">
                                  <p:stCondLst>
                                    <p:cond delay="0"/>
                                  </p:stCondLst>
                                  <p:childTnLst>
                                    <p:set>
                                      <p:cBhvr>
                                        <p:cTn id="381" dur="1" fill="hold">
                                          <p:stCondLst>
                                            <p:cond delay="0"/>
                                          </p:stCondLst>
                                        </p:cTn>
                                        <p:tgtEl>
                                          <p:spTgt spid="70"/>
                                        </p:tgtEl>
                                        <p:attrNameLst>
                                          <p:attrName>style.visibility</p:attrName>
                                        </p:attrNameLst>
                                      </p:cBhvr>
                                      <p:to>
                                        <p:strVal val="visible"/>
                                      </p:to>
                                    </p:set>
                                    <p:animEffect transition="in" filter="wipe(up)">
                                      <p:cBhvr>
                                        <p:cTn id="382" dur="1000"/>
                                        <p:tgtEl>
                                          <p:spTgt spid="70"/>
                                        </p:tgtEl>
                                      </p:cBhvr>
                                    </p:animEffect>
                                  </p:childTnLst>
                                </p:cTn>
                              </p:par>
                            </p:childTnLst>
                          </p:cTn>
                        </p:par>
                      </p:childTnLst>
                    </p:cTn>
                  </p:par>
                  <p:par>
                    <p:cTn id="383" fill="hold">
                      <p:stCondLst>
                        <p:cond delay="indefinite"/>
                      </p:stCondLst>
                      <p:childTnLst>
                        <p:par>
                          <p:cTn id="384" fill="hold">
                            <p:stCondLst>
                              <p:cond delay="0"/>
                            </p:stCondLst>
                            <p:childTnLst>
                              <p:par>
                                <p:cTn id="385" presetID="22" presetClass="entr" presetSubtype="1" fill="hold" grpId="0" nodeType="clickEffect">
                                  <p:stCondLst>
                                    <p:cond delay="0"/>
                                  </p:stCondLst>
                                  <p:childTnLst>
                                    <p:set>
                                      <p:cBhvr>
                                        <p:cTn id="386" dur="1" fill="hold">
                                          <p:stCondLst>
                                            <p:cond delay="0"/>
                                          </p:stCondLst>
                                        </p:cTn>
                                        <p:tgtEl>
                                          <p:spTgt spid="72"/>
                                        </p:tgtEl>
                                        <p:attrNameLst>
                                          <p:attrName>style.visibility</p:attrName>
                                        </p:attrNameLst>
                                      </p:cBhvr>
                                      <p:to>
                                        <p:strVal val="visible"/>
                                      </p:to>
                                    </p:set>
                                    <p:animEffect transition="in" filter="wipe(up)">
                                      <p:cBhvr>
                                        <p:cTn id="387" dur="1000"/>
                                        <p:tgtEl>
                                          <p:spTgt spid="72"/>
                                        </p:tgtEl>
                                      </p:cBhvr>
                                    </p:animEffect>
                                  </p:childTnLst>
                                </p:cTn>
                              </p:par>
                            </p:childTnLst>
                          </p:cTn>
                        </p:par>
                      </p:childTnLst>
                    </p:cTn>
                  </p:par>
                  <p:par>
                    <p:cTn id="388" fill="hold">
                      <p:stCondLst>
                        <p:cond delay="indefinite"/>
                      </p:stCondLst>
                      <p:childTnLst>
                        <p:par>
                          <p:cTn id="389" fill="hold">
                            <p:stCondLst>
                              <p:cond delay="0"/>
                            </p:stCondLst>
                            <p:childTnLst>
                              <p:par>
                                <p:cTn id="390" presetID="22" presetClass="entr" presetSubtype="8" fill="hold" grpId="0" nodeType="clickEffect">
                                  <p:stCondLst>
                                    <p:cond delay="0"/>
                                  </p:stCondLst>
                                  <p:childTnLst>
                                    <p:set>
                                      <p:cBhvr>
                                        <p:cTn id="391" dur="1" fill="hold">
                                          <p:stCondLst>
                                            <p:cond delay="0"/>
                                          </p:stCondLst>
                                        </p:cTn>
                                        <p:tgtEl>
                                          <p:spTgt spid="94"/>
                                        </p:tgtEl>
                                        <p:attrNameLst>
                                          <p:attrName>style.visibility</p:attrName>
                                        </p:attrNameLst>
                                      </p:cBhvr>
                                      <p:to>
                                        <p:strVal val="visible"/>
                                      </p:to>
                                    </p:set>
                                    <p:animEffect transition="in" filter="wipe(left)">
                                      <p:cBhvr>
                                        <p:cTn id="392" dur="1000"/>
                                        <p:tgtEl>
                                          <p:spTgt spid="94"/>
                                        </p:tgtEl>
                                      </p:cBhvr>
                                    </p:animEffect>
                                  </p:childTnLst>
                                </p:cTn>
                              </p:par>
                            </p:childTnLst>
                          </p:cTn>
                        </p:par>
                      </p:childTnLst>
                    </p:cTn>
                  </p:par>
                  <p:par>
                    <p:cTn id="393" fill="hold">
                      <p:stCondLst>
                        <p:cond delay="indefinite"/>
                      </p:stCondLst>
                      <p:childTnLst>
                        <p:par>
                          <p:cTn id="394" fill="hold">
                            <p:stCondLst>
                              <p:cond delay="0"/>
                            </p:stCondLst>
                            <p:childTnLst>
                              <p:par>
                                <p:cTn id="395" presetID="22" presetClass="entr" presetSubtype="4" fill="hold" grpId="0" nodeType="clickEffect">
                                  <p:stCondLst>
                                    <p:cond delay="0"/>
                                  </p:stCondLst>
                                  <p:childTnLst>
                                    <p:set>
                                      <p:cBhvr>
                                        <p:cTn id="396" dur="1" fill="hold">
                                          <p:stCondLst>
                                            <p:cond delay="0"/>
                                          </p:stCondLst>
                                        </p:cTn>
                                        <p:tgtEl>
                                          <p:spTgt spid="75"/>
                                        </p:tgtEl>
                                        <p:attrNameLst>
                                          <p:attrName>style.visibility</p:attrName>
                                        </p:attrNameLst>
                                      </p:cBhvr>
                                      <p:to>
                                        <p:strVal val="visible"/>
                                      </p:to>
                                    </p:set>
                                    <p:animEffect transition="in" filter="wipe(down)">
                                      <p:cBhvr>
                                        <p:cTn id="397" dur="1000"/>
                                        <p:tgtEl>
                                          <p:spTgt spid="75"/>
                                        </p:tgtEl>
                                      </p:cBhvr>
                                    </p:animEffect>
                                  </p:childTnLst>
                                </p:cTn>
                              </p:par>
                            </p:childTnLst>
                          </p:cTn>
                        </p:par>
                      </p:childTnLst>
                    </p:cTn>
                  </p:par>
                  <p:par>
                    <p:cTn id="398" fill="hold">
                      <p:stCondLst>
                        <p:cond delay="indefinite"/>
                      </p:stCondLst>
                      <p:childTnLst>
                        <p:par>
                          <p:cTn id="399" fill="hold">
                            <p:stCondLst>
                              <p:cond delay="0"/>
                            </p:stCondLst>
                            <p:childTnLst>
                              <p:par>
                                <p:cTn id="400" presetID="22" presetClass="entr" presetSubtype="1" fill="hold" grpId="0" nodeType="clickEffect">
                                  <p:stCondLst>
                                    <p:cond delay="0"/>
                                  </p:stCondLst>
                                  <p:childTnLst>
                                    <p:set>
                                      <p:cBhvr>
                                        <p:cTn id="401" dur="1" fill="hold">
                                          <p:stCondLst>
                                            <p:cond delay="0"/>
                                          </p:stCondLst>
                                        </p:cTn>
                                        <p:tgtEl>
                                          <p:spTgt spid="76"/>
                                        </p:tgtEl>
                                        <p:attrNameLst>
                                          <p:attrName>style.visibility</p:attrName>
                                        </p:attrNameLst>
                                      </p:cBhvr>
                                      <p:to>
                                        <p:strVal val="visible"/>
                                      </p:to>
                                    </p:set>
                                    <p:animEffect transition="in" filter="wipe(up)">
                                      <p:cBhvr>
                                        <p:cTn id="402" dur="1000"/>
                                        <p:tgtEl>
                                          <p:spTgt spid="76"/>
                                        </p:tgtEl>
                                      </p:cBhvr>
                                    </p:animEffect>
                                  </p:childTnLst>
                                </p:cTn>
                              </p:par>
                            </p:childTnLst>
                          </p:cTn>
                        </p:par>
                      </p:childTnLst>
                    </p:cTn>
                  </p:par>
                  <p:par>
                    <p:cTn id="403" fill="hold">
                      <p:stCondLst>
                        <p:cond delay="indefinite"/>
                      </p:stCondLst>
                      <p:childTnLst>
                        <p:par>
                          <p:cTn id="404" fill="hold">
                            <p:stCondLst>
                              <p:cond delay="0"/>
                            </p:stCondLst>
                            <p:childTnLst>
                              <p:par>
                                <p:cTn id="405" presetID="22" presetClass="entr" presetSubtype="1" fill="hold" grpId="0" nodeType="clickEffect">
                                  <p:stCondLst>
                                    <p:cond delay="0"/>
                                  </p:stCondLst>
                                  <p:childTnLst>
                                    <p:set>
                                      <p:cBhvr>
                                        <p:cTn id="406" dur="1" fill="hold">
                                          <p:stCondLst>
                                            <p:cond delay="0"/>
                                          </p:stCondLst>
                                        </p:cTn>
                                        <p:tgtEl>
                                          <p:spTgt spid="77"/>
                                        </p:tgtEl>
                                        <p:attrNameLst>
                                          <p:attrName>style.visibility</p:attrName>
                                        </p:attrNameLst>
                                      </p:cBhvr>
                                      <p:to>
                                        <p:strVal val="visible"/>
                                      </p:to>
                                    </p:set>
                                    <p:animEffect transition="in" filter="wipe(up)">
                                      <p:cBhvr>
                                        <p:cTn id="407" dur="1000"/>
                                        <p:tgtEl>
                                          <p:spTgt spid="77"/>
                                        </p:tgtEl>
                                      </p:cBhvr>
                                    </p:animEffect>
                                  </p:childTnLst>
                                </p:cTn>
                              </p:par>
                            </p:childTnLst>
                          </p:cTn>
                        </p:par>
                      </p:childTnLst>
                    </p:cTn>
                  </p:par>
                  <p:par>
                    <p:cTn id="408" fill="hold">
                      <p:stCondLst>
                        <p:cond delay="indefinite"/>
                      </p:stCondLst>
                      <p:childTnLst>
                        <p:par>
                          <p:cTn id="409" fill="hold">
                            <p:stCondLst>
                              <p:cond delay="0"/>
                            </p:stCondLst>
                            <p:childTnLst>
                              <p:par>
                                <p:cTn id="410" presetID="22" presetClass="entr" presetSubtype="4" fill="hold" grpId="0" nodeType="clickEffect">
                                  <p:stCondLst>
                                    <p:cond delay="0"/>
                                  </p:stCondLst>
                                  <p:childTnLst>
                                    <p:set>
                                      <p:cBhvr>
                                        <p:cTn id="411" dur="1" fill="hold">
                                          <p:stCondLst>
                                            <p:cond delay="0"/>
                                          </p:stCondLst>
                                        </p:cTn>
                                        <p:tgtEl>
                                          <p:spTgt spid="78"/>
                                        </p:tgtEl>
                                        <p:attrNameLst>
                                          <p:attrName>style.visibility</p:attrName>
                                        </p:attrNameLst>
                                      </p:cBhvr>
                                      <p:to>
                                        <p:strVal val="visible"/>
                                      </p:to>
                                    </p:set>
                                    <p:animEffect transition="in" filter="wipe(down)">
                                      <p:cBhvr>
                                        <p:cTn id="412" dur="1000"/>
                                        <p:tgtEl>
                                          <p:spTgt spid="78"/>
                                        </p:tgtEl>
                                      </p:cBhvr>
                                    </p:animEffect>
                                  </p:childTnLst>
                                </p:cTn>
                              </p:par>
                            </p:childTnLst>
                          </p:cTn>
                        </p:par>
                      </p:childTnLst>
                    </p:cTn>
                  </p:par>
                  <p:par>
                    <p:cTn id="413" fill="hold">
                      <p:stCondLst>
                        <p:cond delay="indefinite"/>
                      </p:stCondLst>
                      <p:childTnLst>
                        <p:par>
                          <p:cTn id="414" fill="hold">
                            <p:stCondLst>
                              <p:cond delay="0"/>
                            </p:stCondLst>
                            <p:childTnLst>
                              <p:par>
                                <p:cTn id="415" presetID="22" presetClass="entr" presetSubtype="1" fill="hold" grpId="0" nodeType="clickEffect">
                                  <p:stCondLst>
                                    <p:cond delay="0"/>
                                  </p:stCondLst>
                                  <p:childTnLst>
                                    <p:set>
                                      <p:cBhvr>
                                        <p:cTn id="416" dur="1" fill="hold">
                                          <p:stCondLst>
                                            <p:cond delay="0"/>
                                          </p:stCondLst>
                                        </p:cTn>
                                        <p:tgtEl>
                                          <p:spTgt spid="79"/>
                                        </p:tgtEl>
                                        <p:attrNameLst>
                                          <p:attrName>style.visibility</p:attrName>
                                        </p:attrNameLst>
                                      </p:cBhvr>
                                      <p:to>
                                        <p:strVal val="visible"/>
                                      </p:to>
                                    </p:set>
                                    <p:animEffect transition="in" filter="wipe(up)">
                                      <p:cBhvr>
                                        <p:cTn id="417" dur="1000"/>
                                        <p:tgtEl>
                                          <p:spTgt spid="79"/>
                                        </p:tgtEl>
                                      </p:cBhvr>
                                    </p:animEffect>
                                  </p:childTnLst>
                                </p:cTn>
                              </p:par>
                            </p:childTnLst>
                          </p:cTn>
                        </p:par>
                      </p:childTnLst>
                    </p:cTn>
                  </p:par>
                  <p:par>
                    <p:cTn id="418" fill="hold">
                      <p:stCondLst>
                        <p:cond delay="indefinite"/>
                      </p:stCondLst>
                      <p:childTnLst>
                        <p:par>
                          <p:cTn id="419" fill="hold">
                            <p:stCondLst>
                              <p:cond delay="0"/>
                            </p:stCondLst>
                            <p:childTnLst>
                              <p:par>
                                <p:cTn id="420" presetID="22" presetClass="entr" presetSubtype="1" fill="hold" grpId="0" nodeType="clickEffect">
                                  <p:stCondLst>
                                    <p:cond delay="0"/>
                                  </p:stCondLst>
                                  <p:childTnLst>
                                    <p:set>
                                      <p:cBhvr>
                                        <p:cTn id="421" dur="1" fill="hold">
                                          <p:stCondLst>
                                            <p:cond delay="0"/>
                                          </p:stCondLst>
                                        </p:cTn>
                                        <p:tgtEl>
                                          <p:spTgt spid="80"/>
                                        </p:tgtEl>
                                        <p:attrNameLst>
                                          <p:attrName>style.visibility</p:attrName>
                                        </p:attrNameLst>
                                      </p:cBhvr>
                                      <p:to>
                                        <p:strVal val="visible"/>
                                      </p:to>
                                    </p:set>
                                    <p:animEffect transition="in" filter="wipe(up)">
                                      <p:cBhvr>
                                        <p:cTn id="422" dur="1000"/>
                                        <p:tgtEl>
                                          <p:spTgt spid="80"/>
                                        </p:tgtEl>
                                      </p:cBhvr>
                                    </p:animEffect>
                                  </p:childTnLst>
                                </p:cTn>
                              </p:par>
                            </p:childTnLst>
                          </p:cTn>
                        </p:par>
                      </p:childTnLst>
                    </p:cTn>
                  </p:par>
                  <p:par>
                    <p:cTn id="423" fill="hold">
                      <p:stCondLst>
                        <p:cond delay="indefinite"/>
                      </p:stCondLst>
                      <p:childTnLst>
                        <p:par>
                          <p:cTn id="424" fill="hold">
                            <p:stCondLst>
                              <p:cond delay="0"/>
                            </p:stCondLst>
                            <p:childTnLst>
                              <p:par>
                                <p:cTn id="425" presetID="22" presetClass="entr" presetSubtype="1" fill="hold" grpId="0" nodeType="clickEffect">
                                  <p:stCondLst>
                                    <p:cond delay="0"/>
                                  </p:stCondLst>
                                  <p:childTnLst>
                                    <p:set>
                                      <p:cBhvr>
                                        <p:cTn id="426" dur="1" fill="hold">
                                          <p:stCondLst>
                                            <p:cond delay="0"/>
                                          </p:stCondLst>
                                        </p:cTn>
                                        <p:tgtEl>
                                          <p:spTgt spid="95"/>
                                        </p:tgtEl>
                                        <p:attrNameLst>
                                          <p:attrName>style.visibility</p:attrName>
                                        </p:attrNameLst>
                                      </p:cBhvr>
                                      <p:to>
                                        <p:strVal val="visible"/>
                                      </p:to>
                                    </p:set>
                                    <p:animEffect transition="in" filter="wipe(up)">
                                      <p:cBhvr>
                                        <p:cTn id="427" dur="1000"/>
                                        <p:tgtEl>
                                          <p:spTgt spid="95"/>
                                        </p:tgtEl>
                                      </p:cBhvr>
                                    </p:animEffect>
                                  </p:childTnLst>
                                </p:cTn>
                              </p:par>
                            </p:childTnLst>
                          </p:cTn>
                        </p:par>
                      </p:childTnLst>
                    </p:cTn>
                  </p:par>
                  <p:par>
                    <p:cTn id="428" fill="hold">
                      <p:stCondLst>
                        <p:cond delay="indefinite"/>
                      </p:stCondLst>
                      <p:childTnLst>
                        <p:par>
                          <p:cTn id="429" fill="hold">
                            <p:stCondLst>
                              <p:cond delay="0"/>
                            </p:stCondLst>
                            <p:childTnLst>
                              <p:par>
                                <p:cTn id="430" presetID="22" presetClass="entr" presetSubtype="1" fill="hold" grpId="0" nodeType="clickEffect">
                                  <p:stCondLst>
                                    <p:cond delay="0"/>
                                  </p:stCondLst>
                                  <p:childTnLst>
                                    <p:set>
                                      <p:cBhvr>
                                        <p:cTn id="431" dur="1" fill="hold">
                                          <p:stCondLst>
                                            <p:cond delay="0"/>
                                          </p:stCondLst>
                                        </p:cTn>
                                        <p:tgtEl>
                                          <p:spTgt spid="96"/>
                                        </p:tgtEl>
                                        <p:attrNameLst>
                                          <p:attrName>style.visibility</p:attrName>
                                        </p:attrNameLst>
                                      </p:cBhvr>
                                      <p:to>
                                        <p:strVal val="visible"/>
                                      </p:to>
                                    </p:set>
                                    <p:animEffect transition="in" filter="wipe(up)">
                                      <p:cBhvr>
                                        <p:cTn id="432"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8" grpId="0"/>
      <p:bldP spid="99" grpId="0"/>
      <p:bldP spid="100" grpId="0"/>
      <p:bldP spid="101" grpId="0"/>
      <p:bldP spid="102" grpId="0"/>
      <p:bldP spid="103" grpId="0"/>
      <p:bldP spid="104" grpId="0"/>
      <p:bldP spid="10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9113A0A-5987-46AF-B887-C51C1B457924}"/>
              </a:ext>
            </a:extLst>
          </p:cNvPr>
          <p:cNvSpPr>
            <a:spLocks noGrp="1"/>
          </p:cNvSpPr>
          <p:nvPr>
            <p:ph type="ftr" sz="quarter" idx="11"/>
          </p:nvPr>
        </p:nvSpPr>
        <p:spPr/>
        <p:txBody>
          <a:bodyPr/>
          <a:lstStyle/>
          <a:p>
            <a:r>
              <a:rPr lang="en-US"/>
              <a:t>Prepared by Er. Bibek Magar ( bibek.magar@thc.tu.edu.np)</a:t>
            </a:r>
          </a:p>
        </p:txBody>
      </p:sp>
      <p:sp>
        <p:nvSpPr>
          <p:cNvPr id="5" name="TextBox 4">
            <a:extLst>
              <a:ext uri="{FF2B5EF4-FFF2-40B4-BE49-F238E27FC236}">
                <a16:creationId xmlns:a16="http://schemas.microsoft.com/office/drawing/2014/main" id="{1969E1C5-EC10-4EE1-9471-A4AF9FD247BC}"/>
              </a:ext>
            </a:extLst>
          </p:cNvPr>
          <p:cNvSpPr txBox="1"/>
          <p:nvPr/>
        </p:nvSpPr>
        <p:spPr>
          <a:xfrm>
            <a:off x="205540" y="27489"/>
            <a:ext cx="11780919" cy="1200329"/>
          </a:xfrm>
          <a:prstGeom prst="rect">
            <a:avLst/>
          </a:prstGeom>
          <a:noFill/>
        </p:spPr>
        <p:txBody>
          <a:bodyPr wrap="square" rtlCol="0">
            <a:spAutoFit/>
          </a:bodyPr>
          <a:lstStyle/>
          <a:p>
            <a:r>
              <a:rPr lang="en-US" b="1" dirty="0"/>
              <a:t>Q11) Draw the perspective view of a tetrahedron of 30mm edge when resting on ground plane on one of its  faces with one of the resting edges parallel to the picture plane. The vertical axis of the tetrahedron is between this parallel edge and the picture plane, and 30 mm behind it.  The station point is 45 mm in front of the picture plane, 50 mm to the left of the axis and 40 mm above the ground.</a:t>
            </a:r>
          </a:p>
        </p:txBody>
      </p:sp>
      <p:sp>
        <p:nvSpPr>
          <p:cNvPr id="10" name="Line 5">
            <a:extLst>
              <a:ext uri="{FF2B5EF4-FFF2-40B4-BE49-F238E27FC236}">
                <a16:creationId xmlns:a16="http://schemas.microsoft.com/office/drawing/2014/main" id="{B5C3C961-6561-42D1-A5DD-BDAE9C11DDD6}"/>
              </a:ext>
            </a:extLst>
          </p:cNvPr>
          <p:cNvSpPr>
            <a:spLocks noChangeShapeType="1"/>
          </p:cNvSpPr>
          <p:nvPr/>
        </p:nvSpPr>
        <p:spPr bwMode="auto">
          <a:xfrm>
            <a:off x="4103688" y="1289050"/>
            <a:ext cx="11366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5BFE1318-9382-4922-BCCD-D08C17FE320D}"/>
              </a:ext>
            </a:extLst>
          </p:cNvPr>
          <p:cNvSpPr>
            <a:spLocks noChangeShapeType="1"/>
          </p:cNvSpPr>
          <p:nvPr/>
        </p:nvSpPr>
        <p:spPr bwMode="auto">
          <a:xfrm flipH="1">
            <a:off x="4672013" y="1289050"/>
            <a:ext cx="568325" cy="984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2E1AC8F9-018A-46C6-8456-F9FA9B357C01}"/>
              </a:ext>
            </a:extLst>
          </p:cNvPr>
          <p:cNvSpPr>
            <a:spLocks noChangeShapeType="1"/>
          </p:cNvSpPr>
          <p:nvPr/>
        </p:nvSpPr>
        <p:spPr bwMode="auto">
          <a:xfrm flipH="1" flipV="1">
            <a:off x="4103688" y="1289050"/>
            <a:ext cx="568325" cy="984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B5CC20FC-974D-4EFD-A0D6-BC47DDA5C363}"/>
              </a:ext>
            </a:extLst>
          </p:cNvPr>
          <p:cNvSpPr>
            <a:spLocks noChangeShapeType="1"/>
          </p:cNvSpPr>
          <p:nvPr/>
        </p:nvSpPr>
        <p:spPr bwMode="auto">
          <a:xfrm>
            <a:off x="4103688" y="1289050"/>
            <a:ext cx="852488" cy="492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329A4A1-0C10-4773-A365-A51F47FE07E4}"/>
              </a:ext>
            </a:extLst>
          </p:cNvPr>
          <p:cNvSpPr>
            <a:spLocks noChangeShapeType="1"/>
          </p:cNvSpPr>
          <p:nvPr/>
        </p:nvSpPr>
        <p:spPr bwMode="auto">
          <a:xfrm flipV="1">
            <a:off x="4672013" y="1289050"/>
            <a:ext cx="0" cy="9842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64D1E44-1C19-41B2-9B87-4CEC2672DCE7}"/>
              </a:ext>
            </a:extLst>
          </p:cNvPr>
          <p:cNvSpPr>
            <a:spLocks noChangeShapeType="1"/>
          </p:cNvSpPr>
          <p:nvPr/>
        </p:nvSpPr>
        <p:spPr bwMode="auto">
          <a:xfrm flipH="1">
            <a:off x="4387850" y="1289050"/>
            <a:ext cx="852488" cy="492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78B77B8B-3C73-42E5-82A2-FF7314730AF2}"/>
              </a:ext>
            </a:extLst>
          </p:cNvPr>
          <p:cNvSpPr>
            <a:spLocks noChangeShapeType="1"/>
          </p:cNvSpPr>
          <p:nvPr/>
        </p:nvSpPr>
        <p:spPr bwMode="auto">
          <a:xfrm flipV="1">
            <a:off x="4672013" y="1617663"/>
            <a:ext cx="0" cy="6556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2">
            <a:extLst>
              <a:ext uri="{FF2B5EF4-FFF2-40B4-BE49-F238E27FC236}">
                <a16:creationId xmlns:a16="http://schemas.microsoft.com/office/drawing/2014/main" id="{AFA36E25-B169-48D0-AFD4-99E26FD077A7}"/>
              </a:ext>
            </a:extLst>
          </p:cNvPr>
          <p:cNvSpPr>
            <a:spLocks noChangeShapeType="1"/>
          </p:cNvSpPr>
          <p:nvPr/>
        </p:nvSpPr>
        <p:spPr bwMode="auto">
          <a:xfrm flipH="1" flipV="1">
            <a:off x="4103688" y="1289050"/>
            <a:ext cx="568325" cy="328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3">
            <a:extLst>
              <a:ext uri="{FF2B5EF4-FFF2-40B4-BE49-F238E27FC236}">
                <a16:creationId xmlns:a16="http://schemas.microsoft.com/office/drawing/2014/main" id="{504942BC-2D56-4E14-8C13-7F772FC9702E}"/>
              </a:ext>
            </a:extLst>
          </p:cNvPr>
          <p:cNvSpPr>
            <a:spLocks noChangeShapeType="1"/>
          </p:cNvSpPr>
          <p:nvPr/>
        </p:nvSpPr>
        <p:spPr bwMode="auto">
          <a:xfrm flipV="1">
            <a:off x="4672013" y="1289050"/>
            <a:ext cx="568325" cy="328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4">
            <a:extLst>
              <a:ext uri="{FF2B5EF4-FFF2-40B4-BE49-F238E27FC236}">
                <a16:creationId xmlns:a16="http://schemas.microsoft.com/office/drawing/2014/main" id="{6B8D5390-859D-47BF-840D-ABB9186F8BD3}"/>
              </a:ext>
            </a:extLst>
          </p:cNvPr>
          <p:cNvSpPr>
            <a:spLocks noChangeShapeType="1"/>
          </p:cNvSpPr>
          <p:nvPr/>
        </p:nvSpPr>
        <p:spPr bwMode="auto">
          <a:xfrm>
            <a:off x="2230438" y="1617663"/>
            <a:ext cx="53514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5">
            <a:extLst>
              <a:ext uri="{FF2B5EF4-FFF2-40B4-BE49-F238E27FC236}">
                <a16:creationId xmlns:a16="http://schemas.microsoft.com/office/drawing/2014/main" id="{A7D9A3D5-DB3F-4C40-9F6A-A032A1B05388}"/>
              </a:ext>
            </a:extLst>
          </p:cNvPr>
          <p:cNvSpPr>
            <a:spLocks noChangeShapeType="1"/>
          </p:cNvSpPr>
          <p:nvPr/>
        </p:nvSpPr>
        <p:spPr bwMode="auto">
          <a:xfrm>
            <a:off x="2230438" y="2754313"/>
            <a:ext cx="62753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6">
            <a:extLst>
              <a:ext uri="{FF2B5EF4-FFF2-40B4-BE49-F238E27FC236}">
                <a16:creationId xmlns:a16="http://schemas.microsoft.com/office/drawing/2014/main" id="{3C03244E-1048-48DF-9CB0-C6CAE92219DD}"/>
              </a:ext>
            </a:extLst>
          </p:cNvPr>
          <p:cNvSpPr>
            <a:spLocks noChangeShapeType="1"/>
          </p:cNvSpPr>
          <p:nvPr/>
        </p:nvSpPr>
        <p:spPr bwMode="auto">
          <a:xfrm>
            <a:off x="2230438" y="4459288"/>
            <a:ext cx="53514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7">
            <a:extLst>
              <a:ext uri="{FF2B5EF4-FFF2-40B4-BE49-F238E27FC236}">
                <a16:creationId xmlns:a16="http://schemas.microsoft.com/office/drawing/2014/main" id="{9E1908C6-919C-4762-A53B-97DBF5B0B0CB}"/>
              </a:ext>
            </a:extLst>
          </p:cNvPr>
          <p:cNvSpPr>
            <a:spLocks noChangeShapeType="1"/>
          </p:cNvSpPr>
          <p:nvPr/>
        </p:nvSpPr>
        <p:spPr bwMode="auto">
          <a:xfrm>
            <a:off x="2230438" y="4838700"/>
            <a:ext cx="64944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8">
            <a:extLst>
              <a:ext uri="{FF2B5EF4-FFF2-40B4-BE49-F238E27FC236}">
                <a16:creationId xmlns:a16="http://schemas.microsoft.com/office/drawing/2014/main" id="{C4317B4E-817C-49AC-BFDC-42597D25D47E}"/>
              </a:ext>
            </a:extLst>
          </p:cNvPr>
          <p:cNvSpPr>
            <a:spLocks noChangeShapeType="1"/>
          </p:cNvSpPr>
          <p:nvPr/>
        </p:nvSpPr>
        <p:spPr bwMode="auto">
          <a:xfrm>
            <a:off x="2230438" y="6354763"/>
            <a:ext cx="67913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9">
            <a:extLst>
              <a:ext uri="{FF2B5EF4-FFF2-40B4-BE49-F238E27FC236}">
                <a16:creationId xmlns:a16="http://schemas.microsoft.com/office/drawing/2014/main" id="{EC3F5790-4F86-4682-BA7C-5D0D2C07AD0C}"/>
              </a:ext>
            </a:extLst>
          </p:cNvPr>
          <p:cNvSpPr>
            <a:spLocks noChangeShapeType="1"/>
          </p:cNvSpPr>
          <p:nvPr/>
        </p:nvSpPr>
        <p:spPr bwMode="auto">
          <a:xfrm>
            <a:off x="2778125" y="1617663"/>
            <a:ext cx="0" cy="28416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0">
            <a:extLst>
              <a:ext uri="{FF2B5EF4-FFF2-40B4-BE49-F238E27FC236}">
                <a16:creationId xmlns:a16="http://schemas.microsoft.com/office/drawing/2014/main" id="{32D72B2E-120B-46B7-9420-4B8F5BA1E865}"/>
              </a:ext>
            </a:extLst>
          </p:cNvPr>
          <p:cNvSpPr>
            <a:spLocks noChangeShapeType="1"/>
          </p:cNvSpPr>
          <p:nvPr/>
        </p:nvSpPr>
        <p:spPr bwMode="auto">
          <a:xfrm>
            <a:off x="4103688" y="1289050"/>
            <a:ext cx="0" cy="98425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61FF20B0-28F7-45ED-8AF3-D4E3074BDD93}"/>
              </a:ext>
            </a:extLst>
          </p:cNvPr>
          <p:cNvSpPr>
            <a:spLocks noChangeShapeType="1"/>
          </p:cNvSpPr>
          <p:nvPr/>
        </p:nvSpPr>
        <p:spPr bwMode="auto">
          <a:xfrm>
            <a:off x="4103688" y="2273300"/>
            <a:ext cx="1136650"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94D3A4FA-961F-4E2E-9817-3DFDF3EAF051}"/>
              </a:ext>
            </a:extLst>
          </p:cNvPr>
          <p:cNvSpPr>
            <a:spLocks noChangeShapeType="1"/>
          </p:cNvSpPr>
          <p:nvPr/>
        </p:nvSpPr>
        <p:spPr bwMode="auto">
          <a:xfrm flipV="1">
            <a:off x="5240338" y="1289050"/>
            <a:ext cx="0" cy="98425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E58C6D74-3D13-44C7-83A6-22A97543341E}"/>
              </a:ext>
            </a:extLst>
          </p:cNvPr>
          <p:cNvSpPr>
            <a:spLocks noChangeShapeType="1"/>
          </p:cNvSpPr>
          <p:nvPr/>
        </p:nvSpPr>
        <p:spPr bwMode="auto">
          <a:xfrm>
            <a:off x="4103688" y="2273300"/>
            <a:ext cx="0" cy="4810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4">
            <a:extLst>
              <a:ext uri="{FF2B5EF4-FFF2-40B4-BE49-F238E27FC236}">
                <a16:creationId xmlns:a16="http://schemas.microsoft.com/office/drawing/2014/main" id="{A5AFFB03-8D77-4823-9D77-9ECBE1BAEB48}"/>
              </a:ext>
            </a:extLst>
          </p:cNvPr>
          <p:cNvSpPr>
            <a:spLocks noChangeShapeType="1"/>
          </p:cNvSpPr>
          <p:nvPr/>
        </p:nvSpPr>
        <p:spPr bwMode="auto">
          <a:xfrm>
            <a:off x="4672013" y="2273300"/>
            <a:ext cx="0" cy="4810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5">
            <a:extLst>
              <a:ext uri="{FF2B5EF4-FFF2-40B4-BE49-F238E27FC236}">
                <a16:creationId xmlns:a16="http://schemas.microsoft.com/office/drawing/2014/main" id="{C224ECB2-557F-4AC3-BFCE-1AEEE89B3E1A}"/>
              </a:ext>
            </a:extLst>
          </p:cNvPr>
          <p:cNvSpPr>
            <a:spLocks noChangeShapeType="1"/>
          </p:cNvSpPr>
          <p:nvPr/>
        </p:nvSpPr>
        <p:spPr bwMode="auto">
          <a:xfrm>
            <a:off x="5240338" y="2273300"/>
            <a:ext cx="0" cy="4810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0E072D16-2B8A-409F-803B-ABF09C93C3F8}"/>
              </a:ext>
            </a:extLst>
          </p:cNvPr>
          <p:cNvSpPr>
            <a:spLocks noChangeShapeType="1"/>
          </p:cNvSpPr>
          <p:nvPr/>
        </p:nvSpPr>
        <p:spPr bwMode="auto">
          <a:xfrm>
            <a:off x="2778125" y="4459288"/>
            <a:ext cx="0" cy="3794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D3D9D1F-9DFB-42BE-BA0D-C5584F51468F}"/>
              </a:ext>
            </a:extLst>
          </p:cNvPr>
          <p:cNvSpPr>
            <a:spLocks noChangeShapeType="1"/>
          </p:cNvSpPr>
          <p:nvPr/>
        </p:nvSpPr>
        <p:spPr bwMode="auto">
          <a:xfrm>
            <a:off x="4103688" y="2754313"/>
            <a:ext cx="0" cy="36004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BCD5E0AB-C9F0-4329-A85D-E77C0DF773D3}"/>
              </a:ext>
            </a:extLst>
          </p:cNvPr>
          <p:cNvSpPr>
            <a:spLocks noChangeShapeType="1"/>
          </p:cNvSpPr>
          <p:nvPr/>
        </p:nvSpPr>
        <p:spPr bwMode="auto">
          <a:xfrm>
            <a:off x="4672013" y="2754313"/>
            <a:ext cx="0" cy="36004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9">
            <a:extLst>
              <a:ext uri="{FF2B5EF4-FFF2-40B4-BE49-F238E27FC236}">
                <a16:creationId xmlns:a16="http://schemas.microsoft.com/office/drawing/2014/main" id="{5A37DB2C-DE5A-4229-9CDF-8218184B51C0}"/>
              </a:ext>
            </a:extLst>
          </p:cNvPr>
          <p:cNvSpPr>
            <a:spLocks noChangeShapeType="1"/>
          </p:cNvSpPr>
          <p:nvPr/>
        </p:nvSpPr>
        <p:spPr bwMode="auto">
          <a:xfrm>
            <a:off x="5240338" y="2754313"/>
            <a:ext cx="0" cy="36004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0">
            <a:extLst>
              <a:ext uri="{FF2B5EF4-FFF2-40B4-BE49-F238E27FC236}">
                <a16:creationId xmlns:a16="http://schemas.microsoft.com/office/drawing/2014/main" id="{C0EE16D0-CF0D-4338-A562-AA647604629D}"/>
              </a:ext>
            </a:extLst>
          </p:cNvPr>
          <p:cNvSpPr>
            <a:spLocks noChangeShapeType="1"/>
          </p:cNvSpPr>
          <p:nvPr/>
        </p:nvSpPr>
        <p:spPr bwMode="auto">
          <a:xfrm flipH="1" flipV="1">
            <a:off x="2778125" y="4838700"/>
            <a:ext cx="1325563" cy="15160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1">
            <a:extLst>
              <a:ext uri="{FF2B5EF4-FFF2-40B4-BE49-F238E27FC236}">
                <a16:creationId xmlns:a16="http://schemas.microsoft.com/office/drawing/2014/main" id="{84E1C3DF-EEAE-4D5A-B8AC-F88449FD3379}"/>
              </a:ext>
            </a:extLst>
          </p:cNvPr>
          <p:cNvSpPr>
            <a:spLocks noChangeShapeType="1"/>
          </p:cNvSpPr>
          <p:nvPr/>
        </p:nvSpPr>
        <p:spPr bwMode="auto">
          <a:xfrm>
            <a:off x="2778125" y="4838700"/>
            <a:ext cx="1893888" cy="15160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2">
            <a:extLst>
              <a:ext uri="{FF2B5EF4-FFF2-40B4-BE49-F238E27FC236}">
                <a16:creationId xmlns:a16="http://schemas.microsoft.com/office/drawing/2014/main" id="{856992B8-FC8A-41A8-9680-10B507F528EA}"/>
              </a:ext>
            </a:extLst>
          </p:cNvPr>
          <p:cNvSpPr>
            <a:spLocks noChangeShapeType="1"/>
          </p:cNvSpPr>
          <p:nvPr/>
        </p:nvSpPr>
        <p:spPr bwMode="auto">
          <a:xfrm flipH="1" flipV="1">
            <a:off x="2778125" y="4838700"/>
            <a:ext cx="2462213" cy="15160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3">
            <a:extLst>
              <a:ext uri="{FF2B5EF4-FFF2-40B4-BE49-F238E27FC236}">
                <a16:creationId xmlns:a16="http://schemas.microsoft.com/office/drawing/2014/main" id="{B9AFD292-4CEA-4867-93A8-4CBD1C952B52}"/>
              </a:ext>
            </a:extLst>
          </p:cNvPr>
          <p:cNvSpPr>
            <a:spLocks noChangeShapeType="1"/>
          </p:cNvSpPr>
          <p:nvPr/>
        </p:nvSpPr>
        <p:spPr bwMode="auto">
          <a:xfrm>
            <a:off x="6661150" y="1289050"/>
            <a:ext cx="11366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4">
            <a:extLst>
              <a:ext uri="{FF2B5EF4-FFF2-40B4-BE49-F238E27FC236}">
                <a16:creationId xmlns:a16="http://schemas.microsoft.com/office/drawing/2014/main" id="{C28D654F-055E-42AF-9940-7766221A5F68}"/>
              </a:ext>
            </a:extLst>
          </p:cNvPr>
          <p:cNvSpPr>
            <a:spLocks noChangeShapeType="1"/>
          </p:cNvSpPr>
          <p:nvPr/>
        </p:nvSpPr>
        <p:spPr bwMode="auto">
          <a:xfrm flipH="1">
            <a:off x="7229475" y="1289050"/>
            <a:ext cx="568325" cy="984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5">
            <a:extLst>
              <a:ext uri="{FF2B5EF4-FFF2-40B4-BE49-F238E27FC236}">
                <a16:creationId xmlns:a16="http://schemas.microsoft.com/office/drawing/2014/main" id="{85C280E8-165A-4224-8A11-15CF0B8B9B0A}"/>
              </a:ext>
            </a:extLst>
          </p:cNvPr>
          <p:cNvSpPr>
            <a:spLocks noChangeShapeType="1"/>
          </p:cNvSpPr>
          <p:nvPr/>
        </p:nvSpPr>
        <p:spPr bwMode="auto">
          <a:xfrm flipH="1" flipV="1">
            <a:off x="6661150" y="1289050"/>
            <a:ext cx="568325" cy="984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6">
            <a:extLst>
              <a:ext uri="{FF2B5EF4-FFF2-40B4-BE49-F238E27FC236}">
                <a16:creationId xmlns:a16="http://schemas.microsoft.com/office/drawing/2014/main" id="{1EEC1360-543C-431C-94DD-852CEC555021}"/>
              </a:ext>
            </a:extLst>
          </p:cNvPr>
          <p:cNvSpPr>
            <a:spLocks noChangeShapeType="1"/>
          </p:cNvSpPr>
          <p:nvPr/>
        </p:nvSpPr>
        <p:spPr bwMode="auto">
          <a:xfrm flipV="1">
            <a:off x="7229475" y="1617663"/>
            <a:ext cx="0" cy="6556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7">
            <a:extLst>
              <a:ext uri="{FF2B5EF4-FFF2-40B4-BE49-F238E27FC236}">
                <a16:creationId xmlns:a16="http://schemas.microsoft.com/office/drawing/2014/main" id="{1F6153F3-1AA0-431C-B805-809F0FFBB456}"/>
              </a:ext>
            </a:extLst>
          </p:cNvPr>
          <p:cNvSpPr>
            <a:spLocks noChangeShapeType="1"/>
          </p:cNvSpPr>
          <p:nvPr/>
        </p:nvSpPr>
        <p:spPr bwMode="auto">
          <a:xfrm flipH="1" flipV="1">
            <a:off x="6661150" y="1289050"/>
            <a:ext cx="568325" cy="328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8">
            <a:extLst>
              <a:ext uri="{FF2B5EF4-FFF2-40B4-BE49-F238E27FC236}">
                <a16:creationId xmlns:a16="http://schemas.microsoft.com/office/drawing/2014/main" id="{A14FDF1F-2EF6-43CC-91C4-80281B05BA8C}"/>
              </a:ext>
            </a:extLst>
          </p:cNvPr>
          <p:cNvSpPr>
            <a:spLocks noChangeShapeType="1"/>
          </p:cNvSpPr>
          <p:nvPr/>
        </p:nvSpPr>
        <p:spPr bwMode="auto">
          <a:xfrm flipV="1">
            <a:off x="7229475" y="1289050"/>
            <a:ext cx="568325" cy="328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9">
            <a:extLst>
              <a:ext uri="{FF2B5EF4-FFF2-40B4-BE49-F238E27FC236}">
                <a16:creationId xmlns:a16="http://schemas.microsoft.com/office/drawing/2014/main" id="{C6C839A4-DFED-403E-B0AA-334E685B5C00}"/>
              </a:ext>
            </a:extLst>
          </p:cNvPr>
          <p:cNvSpPr>
            <a:spLocks noChangeShapeType="1"/>
          </p:cNvSpPr>
          <p:nvPr/>
        </p:nvSpPr>
        <p:spPr bwMode="auto">
          <a:xfrm>
            <a:off x="6661150" y="1289050"/>
            <a:ext cx="0" cy="5065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0">
            <a:extLst>
              <a:ext uri="{FF2B5EF4-FFF2-40B4-BE49-F238E27FC236}">
                <a16:creationId xmlns:a16="http://schemas.microsoft.com/office/drawing/2014/main" id="{78C7B6F3-9837-4D46-BD8E-8E0A77BAE4FD}"/>
              </a:ext>
            </a:extLst>
          </p:cNvPr>
          <p:cNvSpPr>
            <a:spLocks noChangeShapeType="1"/>
          </p:cNvSpPr>
          <p:nvPr/>
        </p:nvSpPr>
        <p:spPr bwMode="auto">
          <a:xfrm>
            <a:off x="7229475" y="2273300"/>
            <a:ext cx="0" cy="4081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1">
            <a:extLst>
              <a:ext uri="{FF2B5EF4-FFF2-40B4-BE49-F238E27FC236}">
                <a16:creationId xmlns:a16="http://schemas.microsoft.com/office/drawing/2014/main" id="{1A2240F6-117A-41B5-A628-8A7E1C523B92}"/>
              </a:ext>
            </a:extLst>
          </p:cNvPr>
          <p:cNvSpPr>
            <a:spLocks noChangeShapeType="1"/>
          </p:cNvSpPr>
          <p:nvPr/>
        </p:nvSpPr>
        <p:spPr bwMode="auto">
          <a:xfrm>
            <a:off x="7797800" y="1289050"/>
            <a:ext cx="0" cy="5065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42">
            <a:extLst>
              <a:ext uri="{FF2B5EF4-FFF2-40B4-BE49-F238E27FC236}">
                <a16:creationId xmlns:a16="http://schemas.microsoft.com/office/drawing/2014/main" id="{AC1A994E-E196-4BFA-829F-DC2D62277FF3}"/>
              </a:ext>
            </a:extLst>
          </p:cNvPr>
          <p:cNvSpPr>
            <a:spLocks/>
          </p:cNvSpPr>
          <p:nvPr/>
        </p:nvSpPr>
        <p:spPr bwMode="auto">
          <a:xfrm>
            <a:off x="7229475" y="1289050"/>
            <a:ext cx="87313" cy="327025"/>
          </a:xfrm>
          <a:custGeom>
            <a:avLst/>
            <a:gdLst>
              <a:gd name="T0" fmla="*/ 0 w 166"/>
              <a:gd name="T1" fmla="*/ 620 h 620"/>
              <a:gd name="T2" fmla="*/ 34 w 166"/>
              <a:gd name="T3" fmla="*/ 556 h 620"/>
              <a:gd name="T4" fmla="*/ 66 w 166"/>
              <a:gd name="T5" fmla="*/ 491 h 620"/>
              <a:gd name="T6" fmla="*/ 91 w 166"/>
              <a:gd name="T7" fmla="*/ 424 h 620"/>
              <a:gd name="T8" fmla="*/ 114 w 166"/>
              <a:gd name="T9" fmla="*/ 356 h 620"/>
              <a:gd name="T10" fmla="*/ 132 w 166"/>
              <a:gd name="T11" fmla="*/ 286 h 620"/>
              <a:gd name="T12" fmla="*/ 148 w 166"/>
              <a:gd name="T13" fmla="*/ 216 h 620"/>
              <a:gd name="T14" fmla="*/ 158 w 166"/>
              <a:gd name="T15" fmla="*/ 143 h 620"/>
              <a:gd name="T16" fmla="*/ 165 w 166"/>
              <a:gd name="T17" fmla="*/ 72 h 620"/>
              <a:gd name="T18" fmla="*/ 166 w 166"/>
              <a:gd name="T19"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620">
                <a:moveTo>
                  <a:pt x="0" y="620"/>
                </a:moveTo>
                <a:lnTo>
                  <a:pt x="34" y="556"/>
                </a:lnTo>
                <a:lnTo>
                  <a:pt x="66" y="491"/>
                </a:lnTo>
                <a:lnTo>
                  <a:pt x="91" y="424"/>
                </a:lnTo>
                <a:lnTo>
                  <a:pt x="114" y="356"/>
                </a:lnTo>
                <a:lnTo>
                  <a:pt x="132" y="286"/>
                </a:lnTo>
                <a:lnTo>
                  <a:pt x="148" y="216"/>
                </a:lnTo>
                <a:lnTo>
                  <a:pt x="158" y="143"/>
                </a:lnTo>
                <a:lnTo>
                  <a:pt x="165" y="72"/>
                </a:lnTo>
                <a:lnTo>
                  <a:pt x="166" y="0"/>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3">
            <a:extLst>
              <a:ext uri="{FF2B5EF4-FFF2-40B4-BE49-F238E27FC236}">
                <a16:creationId xmlns:a16="http://schemas.microsoft.com/office/drawing/2014/main" id="{9AB5721A-3BBC-4DAF-8D3A-264E079EE86D}"/>
              </a:ext>
            </a:extLst>
          </p:cNvPr>
          <p:cNvSpPr>
            <a:spLocks noChangeShapeType="1"/>
          </p:cNvSpPr>
          <p:nvPr/>
        </p:nvSpPr>
        <p:spPr bwMode="auto">
          <a:xfrm>
            <a:off x="7316788" y="1289050"/>
            <a:ext cx="0" cy="5065713"/>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44">
            <a:extLst>
              <a:ext uri="{FF2B5EF4-FFF2-40B4-BE49-F238E27FC236}">
                <a16:creationId xmlns:a16="http://schemas.microsoft.com/office/drawing/2014/main" id="{98EE29AB-3596-440A-B33C-2815C5DDED2E}"/>
              </a:ext>
            </a:extLst>
          </p:cNvPr>
          <p:cNvSpPr>
            <a:spLocks/>
          </p:cNvSpPr>
          <p:nvPr/>
        </p:nvSpPr>
        <p:spPr bwMode="auto">
          <a:xfrm>
            <a:off x="7270750" y="5395913"/>
            <a:ext cx="90488" cy="65088"/>
          </a:xfrm>
          <a:custGeom>
            <a:avLst/>
            <a:gdLst>
              <a:gd name="T0" fmla="*/ 173 w 173"/>
              <a:gd name="T1" fmla="*/ 124 h 124"/>
              <a:gd name="T2" fmla="*/ 88 w 173"/>
              <a:gd name="T3" fmla="*/ 60 h 124"/>
              <a:gd name="T4" fmla="*/ 0 w 173"/>
              <a:gd name="T5" fmla="*/ 0 h 124"/>
            </a:gdLst>
            <a:ahLst/>
            <a:cxnLst>
              <a:cxn ang="0">
                <a:pos x="T0" y="T1"/>
              </a:cxn>
              <a:cxn ang="0">
                <a:pos x="T2" y="T3"/>
              </a:cxn>
              <a:cxn ang="0">
                <a:pos x="T4" y="T5"/>
              </a:cxn>
            </a:cxnLst>
            <a:rect l="0" t="0" r="r" b="b"/>
            <a:pathLst>
              <a:path w="173" h="124">
                <a:moveTo>
                  <a:pt x="173" y="124"/>
                </a:moveTo>
                <a:lnTo>
                  <a:pt x="88" y="60"/>
                </a:lnTo>
                <a:lnTo>
                  <a:pt x="0" y="0"/>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5">
            <a:extLst>
              <a:ext uri="{FF2B5EF4-FFF2-40B4-BE49-F238E27FC236}">
                <a16:creationId xmlns:a16="http://schemas.microsoft.com/office/drawing/2014/main" id="{FF297DD9-31DC-4AA2-8192-161F8AF93117}"/>
              </a:ext>
            </a:extLst>
          </p:cNvPr>
          <p:cNvSpPr>
            <a:spLocks noChangeShapeType="1"/>
          </p:cNvSpPr>
          <p:nvPr/>
        </p:nvSpPr>
        <p:spPr bwMode="auto">
          <a:xfrm flipH="1">
            <a:off x="7229475" y="5427663"/>
            <a:ext cx="873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6">
            <a:extLst>
              <a:ext uri="{FF2B5EF4-FFF2-40B4-BE49-F238E27FC236}">
                <a16:creationId xmlns:a16="http://schemas.microsoft.com/office/drawing/2014/main" id="{A81CB695-167F-4B6E-AF8E-DB6B9FF4EE14}"/>
              </a:ext>
            </a:extLst>
          </p:cNvPr>
          <p:cNvSpPr>
            <a:spLocks noChangeShapeType="1"/>
          </p:cNvSpPr>
          <p:nvPr/>
        </p:nvSpPr>
        <p:spPr bwMode="auto">
          <a:xfrm flipV="1">
            <a:off x="6661150" y="5427663"/>
            <a:ext cx="568325" cy="927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7">
            <a:extLst>
              <a:ext uri="{FF2B5EF4-FFF2-40B4-BE49-F238E27FC236}">
                <a16:creationId xmlns:a16="http://schemas.microsoft.com/office/drawing/2014/main" id="{0907049C-7363-4066-940E-DBEA936C3087}"/>
              </a:ext>
            </a:extLst>
          </p:cNvPr>
          <p:cNvSpPr>
            <a:spLocks noChangeShapeType="1"/>
          </p:cNvSpPr>
          <p:nvPr/>
        </p:nvSpPr>
        <p:spPr bwMode="auto">
          <a:xfrm>
            <a:off x="7229475" y="5427663"/>
            <a:ext cx="568325" cy="927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8">
            <a:extLst>
              <a:ext uri="{FF2B5EF4-FFF2-40B4-BE49-F238E27FC236}">
                <a16:creationId xmlns:a16="http://schemas.microsoft.com/office/drawing/2014/main" id="{61E0EB69-3354-4E66-A5A0-841A326F8E04}"/>
              </a:ext>
            </a:extLst>
          </p:cNvPr>
          <p:cNvSpPr>
            <a:spLocks noChangeShapeType="1"/>
          </p:cNvSpPr>
          <p:nvPr/>
        </p:nvSpPr>
        <p:spPr bwMode="auto">
          <a:xfrm flipV="1">
            <a:off x="7229475" y="5427663"/>
            <a:ext cx="0" cy="927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9">
            <a:extLst>
              <a:ext uri="{FF2B5EF4-FFF2-40B4-BE49-F238E27FC236}">
                <a16:creationId xmlns:a16="http://schemas.microsoft.com/office/drawing/2014/main" id="{7AAE772D-25C6-4543-9F63-A146F0E3A71C}"/>
              </a:ext>
            </a:extLst>
          </p:cNvPr>
          <p:cNvSpPr>
            <a:spLocks noChangeShapeType="1"/>
          </p:cNvSpPr>
          <p:nvPr/>
        </p:nvSpPr>
        <p:spPr bwMode="auto">
          <a:xfrm flipH="1">
            <a:off x="4672013" y="5427663"/>
            <a:ext cx="2557463"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0">
            <a:extLst>
              <a:ext uri="{FF2B5EF4-FFF2-40B4-BE49-F238E27FC236}">
                <a16:creationId xmlns:a16="http://schemas.microsoft.com/office/drawing/2014/main" id="{FE54E5CF-88CB-421C-BF19-FFF6F1B82507}"/>
              </a:ext>
            </a:extLst>
          </p:cNvPr>
          <p:cNvSpPr>
            <a:spLocks noChangeShapeType="1"/>
          </p:cNvSpPr>
          <p:nvPr/>
        </p:nvSpPr>
        <p:spPr bwMode="auto">
          <a:xfrm flipH="1" flipV="1">
            <a:off x="2778125" y="4838700"/>
            <a:ext cx="1893888" cy="588963"/>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1">
            <a:extLst>
              <a:ext uri="{FF2B5EF4-FFF2-40B4-BE49-F238E27FC236}">
                <a16:creationId xmlns:a16="http://schemas.microsoft.com/office/drawing/2014/main" id="{E439C0D4-8C49-4025-B6B8-35FABAC82BC5}"/>
              </a:ext>
            </a:extLst>
          </p:cNvPr>
          <p:cNvSpPr>
            <a:spLocks noChangeShapeType="1"/>
          </p:cNvSpPr>
          <p:nvPr/>
        </p:nvSpPr>
        <p:spPr bwMode="auto">
          <a:xfrm flipH="1">
            <a:off x="2778125" y="2273300"/>
            <a:ext cx="1893888" cy="2185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2">
            <a:extLst>
              <a:ext uri="{FF2B5EF4-FFF2-40B4-BE49-F238E27FC236}">
                <a16:creationId xmlns:a16="http://schemas.microsoft.com/office/drawing/2014/main" id="{89F27B07-C4B7-44A9-914F-80B0CD3232BC}"/>
              </a:ext>
            </a:extLst>
          </p:cNvPr>
          <p:cNvSpPr>
            <a:spLocks noChangeShapeType="1"/>
          </p:cNvSpPr>
          <p:nvPr/>
        </p:nvSpPr>
        <p:spPr bwMode="auto">
          <a:xfrm flipV="1">
            <a:off x="2778125" y="1289050"/>
            <a:ext cx="1325563" cy="31702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3">
            <a:extLst>
              <a:ext uri="{FF2B5EF4-FFF2-40B4-BE49-F238E27FC236}">
                <a16:creationId xmlns:a16="http://schemas.microsoft.com/office/drawing/2014/main" id="{75254CA2-E312-402A-A508-A404706B30DF}"/>
              </a:ext>
            </a:extLst>
          </p:cNvPr>
          <p:cNvSpPr>
            <a:spLocks noChangeShapeType="1"/>
          </p:cNvSpPr>
          <p:nvPr/>
        </p:nvSpPr>
        <p:spPr bwMode="auto">
          <a:xfrm>
            <a:off x="3490913" y="2754313"/>
            <a:ext cx="0" cy="29003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4">
            <a:extLst>
              <a:ext uri="{FF2B5EF4-FFF2-40B4-BE49-F238E27FC236}">
                <a16:creationId xmlns:a16="http://schemas.microsoft.com/office/drawing/2014/main" id="{B4F485E3-F137-4A45-BB18-3D0227B9968F}"/>
              </a:ext>
            </a:extLst>
          </p:cNvPr>
          <p:cNvSpPr>
            <a:spLocks noChangeShapeType="1"/>
          </p:cNvSpPr>
          <p:nvPr/>
        </p:nvSpPr>
        <p:spPr bwMode="auto">
          <a:xfrm>
            <a:off x="4256088" y="2754313"/>
            <a:ext cx="0" cy="32686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5">
            <a:extLst>
              <a:ext uri="{FF2B5EF4-FFF2-40B4-BE49-F238E27FC236}">
                <a16:creationId xmlns:a16="http://schemas.microsoft.com/office/drawing/2014/main" id="{A00B941A-16D7-4090-8CE6-76C0BCC85207}"/>
              </a:ext>
            </a:extLst>
          </p:cNvPr>
          <p:cNvSpPr>
            <a:spLocks noChangeShapeType="1"/>
          </p:cNvSpPr>
          <p:nvPr/>
        </p:nvSpPr>
        <p:spPr bwMode="auto">
          <a:xfrm>
            <a:off x="3490913" y="5654675"/>
            <a:ext cx="6111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6">
            <a:extLst>
              <a:ext uri="{FF2B5EF4-FFF2-40B4-BE49-F238E27FC236}">
                <a16:creationId xmlns:a16="http://schemas.microsoft.com/office/drawing/2014/main" id="{8250BC2A-C116-4981-93BC-41813BBAC0D6}"/>
              </a:ext>
            </a:extLst>
          </p:cNvPr>
          <p:cNvSpPr>
            <a:spLocks noChangeShapeType="1"/>
          </p:cNvSpPr>
          <p:nvPr/>
        </p:nvSpPr>
        <p:spPr bwMode="auto">
          <a:xfrm flipV="1">
            <a:off x="2778125" y="1617663"/>
            <a:ext cx="1893888" cy="284162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7">
            <a:extLst>
              <a:ext uri="{FF2B5EF4-FFF2-40B4-BE49-F238E27FC236}">
                <a16:creationId xmlns:a16="http://schemas.microsoft.com/office/drawing/2014/main" id="{01FE2B02-AE51-4708-BD07-DB8A09E50516}"/>
              </a:ext>
            </a:extLst>
          </p:cNvPr>
          <p:cNvSpPr>
            <a:spLocks noChangeShapeType="1"/>
          </p:cNvSpPr>
          <p:nvPr/>
        </p:nvSpPr>
        <p:spPr bwMode="auto">
          <a:xfrm>
            <a:off x="3914775" y="2754313"/>
            <a:ext cx="0" cy="2436813"/>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8">
            <a:extLst>
              <a:ext uri="{FF2B5EF4-FFF2-40B4-BE49-F238E27FC236}">
                <a16:creationId xmlns:a16="http://schemas.microsoft.com/office/drawing/2014/main" id="{FE055ACA-77A4-4000-B4EF-44D3B5C9108D}"/>
              </a:ext>
            </a:extLst>
          </p:cNvPr>
          <p:cNvSpPr>
            <a:spLocks noChangeShapeType="1"/>
          </p:cNvSpPr>
          <p:nvPr/>
        </p:nvSpPr>
        <p:spPr bwMode="auto">
          <a:xfrm flipH="1" flipV="1">
            <a:off x="3914775" y="5191125"/>
            <a:ext cx="341313" cy="831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9">
            <a:extLst>
              <a:ext uri="{FF2B5EF4-FFF2-40B4-BE49-F238E27FC236}">
                <a16:creationId xmlns:a16="http://schemas.microsoft.com/office/drawing/2014/main" id="{F0A8F027-A638-418E-A08C-F41E1707D26D}"/>
              </a:ext>
            </a:extLst>
          </p:cNvPr>
          <p:cNvSpPr>
            <a:spLocks noChangeShapeType="1"/>
          </p:cNvSpPr>
          <p:nvPr/>
        </p:nvSpPr>
        <p:spPr bwMode="auto">
          <a:xfrm flipH="1">
            <a:off x="3490913" y="5191125"/>
            <a:ext cx="423863" cy="463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0">
            <a:extLst>
              <a:ext uri="{FF2B5EF4-FFF2-40B4-BE49-F238E27FC236}">
                <a16:creationId xmlns:a16="http://schemas.microsoft.com/office/drawing/2014/main" id="{3DBE6C6C-7D87-4DFF-BB28-263948589DCF}"/>
              </a:ext>
            </a:extLst>
          </p:cNvPr>
          <p:cNvSpPr>
            <a:spLocks noChangeShapeType="1"/>
          </p:cNvSpPr>
          <p:nvPr/>
        </p:nvSpPr>
        <p:spPr bwMode="auto">
          <a:xfrm>
            <a:off x="3490913" y="5654675"/>
            <a:ext cx="765175" cy="368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TextBox 65">
            <a:extLst>
              <a:ext uri="{FF2B5EF4-FFF2-40B4-BE49-F238E27FC236}">
                <a16:creationId xmlns:a16="http://schemas.microsoft.com/office/drawing/2014/main" id="{59DDE445-D17B-4E38-9397-AC1AF5A4CDD0}"/>
              </a:ext>
            </a:extLst>
          </p:cNvPr>
          <p:cNvSpPr txBox="1"/>
          <p:nvPr/>
        </p:nvSpPr>
        <p:spPr>
          <a:xfrm>
            <a:off x="2266951" y="2384981"/>
            <a:ext cx="698500" cy="369332"/>
          </a:xfrm>
          <a:prstGeom prst="rect">
            <a:avLst/>
          </a:prstGeom>
          <a:noFill/>
        </p:spPr>
        <p:txBody>
          <a:bodyPr wrap="square" rtlCol="0">
            <a:spAutoFit/>
          </a:bodyPr>
          <a:lstStyle/>
          <a:p>
            <a:r>
              <a:rPr lang="en-US" dirty="0"/>
              <a:t>VP</a:t>
            </a:r>
          </a:p>
        </p:txBody>
      </p:sp>
      <p:sp>
        <p:nvSpPr>
          <p:cNvPr id="67" name="TextBox 66">
            <a:extLst>
              <a:ext uri="{FF2B5EF4-FFF2-40B4-BE49-F238E27FC236}">
                <a16:creationId xmlns:a16="http://schemas.microsoft.com/office/drawing/2014/main" id="{A095F4A8-9512-4C82-8ADC-A6A7427A2265}"/>
              </a:ext>
            </a:extLst>
          </p:cNvPr>
          <p:cNvSpPr txBox="1"/>
          <p:nvPr/>
        </p:nvSpPr>
        <p:spPr>
          <a:xfrm>
            <a:off x="2362201" y="4079877"/>
            <a:ext cx="698500" cy="369332"/>
          </a:xfrm>
          <a:prstGeom prst="rect">
            <a:avLst/>
          </a:prstGeom>
          <a:noFill/>
        </p:spPr>
        <p:txBody>
          <a:bodyPr wrap="square" rtlCol="0">
            <a:spAutoFit/>
          </a:bodyPr>
          <a:lstStyle/>
          <a:p>
            <a:r>
              <a:rPr lang="en-US" dirty="0"/>
              <a:t>SP</a:t>
            </a:r>
          </a:p>
        </p:txBody>
      </p:sp>
      <p:sp>
        <p:nvSpPr>
          <p:cNvPr id="68" name="TextBox 67">
            <a:extLst>
              <a:ext uri="{FF2B5EF4-FFF2-40B4-BE49-F238E27FC236}">
                <a16:creationId xmlns:a16="http://schemas.microsoft.com/office/drawing/2014/main" id="{ECFB442E-45CA-43D9-98D9-5A46882EA658}"/>
              </a:ext>
            </a:extLst>
          </p:cNvPr>
          <p:cNvSpPr txBox="1"/>
          <p:nvPr/>
        </p:nvSpPr>
        <p:spPr>
          <a:xfrm>
            <a:off x="2348707" y="4520520"/>
            <a:ext cx="698500" cy="369332"/>
          </a:xfrm>
          <a:prstGeom prst="rect">
            <a:avLst/>
          </a:prstGeom>
          <a:noFill/>
        </p:spPr>
        <p:txBody>
          <a:bodyPr wrap="square" rtlCol="0">
            <a:spAutoFit/>
          </a:bodyPr>
          <a:lstStyle/>
          <a:p>
            <a:r>
              <a:rPr lang="en-US" dirty="0"/>
              <a:t>VP</a:t>
            </a:r>
          </a:p>
        </p:txBody>
      </p:sp>
      <p:sp>
        <p:nvSpPr>
          <p:cNvPr id="69" name="TextBox 68">
            <a:extLst>
              <a:ext uri="{FF2B5EF4-FFF2-40B4-BE49-F238E27FC236}">
                <a16:creationId xmlns:a16="http://schemas.microsoft.com/office/drawing/2014/main" id="{C2CCF4AC-4115-4916-9100-A85C78086C13}"/>
              </a:ext>
            </a:extLst>
          </p:cNvPr>
          <p:cNvSpPr txBox="1"/>
          <p:nvPr/>
        </p:nvSpPr>
        <p:spPr>
          <a:xfrm>
            <a:off x="8559800" y="2569647"/>
            <a:ext cx="698500" cy="369332"/>
          </a:xfrm>
          <a:prstGeom prst="rect">
            <a:avLst/>
          </a:prstGeom>
          <a:noFill/>
        </p:spPr>
        <p:txBody>
          <a:bodyPr wrap="square" rtlCol="0">
            <a:spAutoFit/>
          </a:bodyPr>
          <a:lstStyle/>
          <a:p>
            <a:r>
              <a:rPr lang="en-US" dirty="0"/>
              <a:t>PP</a:t>
            </a:r>
          </a:p>
        </p:txBody>
      </p:sp>
      <p:sp>
        <p:nvSpPr>
          <p:cNvPr id="70" name="TextBox 69">
            <a:extLst>
              <a:ext uri="{FF2B5EF4-FFF2-40B4-BE49-F238E27FC236}">
                <a16:creationId xmlns:a16="http://schemas.microsoft.com/office/drawing/2014/main" id="{AC2E844C-6815-451D-8370-F35EA36F88EE}"/>
              </a:ext>
            </a:extLst>
          </p:cNvPr>
          <p:cNvSpPr txBox="1"/>
          <p:nvPr/>
        </p:nvSpPr>
        <p:spPr>
          <a:xfrm>
            <a:off x="8851900" y="4654034"/>
            <a:ext cx="698500" cy="369332"/>
          </a:xfrm>
          <a:prstGeom prst="rect">
            <a:avLst/>
          </a:prstGeom>
          <a:noFill/>
        </p:spPr>
        <p:txBody>
          <a:bodyPr wrap="square" rtlCol="0">
            <a:spAutoFit/>
          </a:bodyPr>
          <a:lstStyle/>
          <a:p>
            <a:r>
              <a:rPr lang="en-US" dirty="0"/>
              <a:t>HL</a:t>
            </a:r>
          </a:p>
        </p:txBody>
      </p:sp>
      <p:sp>
        <p:nvSpPr>
          <p:cNvPr id="71" name="TextBox 70">
            <a:extLst>
              <a:ext uri="{FF2B5EF4-FFF2-40B4-BE49-F238E27FC236}">
                <a16:creationId xmlns:a16="http://schemas.microsoft.com/office/drawing/2014/main" id="{6B533660-0063-4725-A75C-0092191CACEA}"/>
              </a:ext>
            </a:extLst>
          </p:cNvPr>
          <p:cNvSpPr txBox="1"/>
          <p:nvPr/>
        </p:nvSpPr>
        <p:spPr>
          <a:xfrm>
            <a:off x="9033668" y="6118604"/>
            <a:ext cx="698500" cy="369332"/>
          </a:xfrm>
          <a:prstGeom prst="rect">
            <a:avLst/>
          </a:prstGeom>
          <a:noFill/>
        </p:spPr>
        <p:txBody>
          <a:bodyPr wrap="square" rtlCol="0">
            <a:spAutoFit/>
          </a:bodyPr>
          <a:lstStyle/>
          <a:p>
            <a:r>
              <a:rPr lang="en-US" dirty="0"/>
              <a:t>GL</a:t>
            </a:r>
          </a:p>
        </p:txBody>
      </p:sp>
      <p:cxnSp>
        <p:nvCxnSpPr>
          <p:cNvPr id="73" name="Straight Arrow Connector 72">
            <a:extLst>
              <a:ext uri="{FF2B5EF4-FFF2-40B4-BE49-F238E27FC236}">
                <a16:creationId xmlns:a16="http://schemas.microsoft.com/office/drawing/2014/main" id="{FC04FC27-CD58-41EE-A092-3731DE04D8F4}"/>
              </a:ext>
            </a:extLst>
          </p:cNvPr>
          <p:cNvCxnSpPr>
            <a:cxnSpLocks/>
            <a:endCxn id="49" idx="1"/>
          </p:cNvCxnSpPr>
          <p:nvPr/>
        </p:nvCxnSpPr>
        <p:spPr>
          <a:xfrm flipV="1">
            <a:off x="6661150" y="5427407"/>
            <a:ext cx="655629" cy="927356"/>
          </a:xfrm>
          <a:prstGeom prst="straightConnector1">
            <a:avLst/>
          </a:prstGeom>
          <a:ln>
            <a:solidFill>
              <a:srgbClr val="F73962"/>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CA2B8C26-3ED1-4EB5-89E4-00CA66928C1D}"/>
              </a:ext>
            </a:extLst>
          </p:cNvPr>
          <p:cNvSpPr txBox="1"/>
          <p:nvPr/>
        </p:nvSpPr>
        <p:spPr>
          <a:xfrm rot="19035145">
            <a:off x="6568323" y="5618690"/>
            <a:ext cx="681032" cy="369332"/>
          </a:xfrm>
          <a:prstGeom prst="rect">
            <a:avLst/>
          </a:prstGeom>
          <a:noFill/>
        </p:spPr>
        <p:txBody>
          <a:bodyPr wrap="square" rtlCol="0">
            <a:spAutoFit/>
          </a:bodyPr>
          <a:lstStyle/>
          <a:p>
            <a:r>
              <a:rPr lang="en-US" dirty="0"/>
              <a:t>R30</a:t>
            </a:r>
          </a:p>
        </p:txBody>
      </p:sp>
    </p:spTree>
    <p:extLst>
      <p:ext uri="{BB962C8B-B14F-4D97-AF65-F5344CB8AC3E}">
        <p14:creationId xmlns:p14="http://schemas.microsoft.com/office/powerpoint/2010/main" val="142700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1000"/>
                                        <p:tgtEl>
                                          <p:spTgt spid="11"/>
                                        </p:tgtEl>
                                      </p:cBhvr>
                                    </p:animEffect>
                                  </p:childTnLst>
                                </p:cTn>
                              </p:par>
                            </p:childTnLst>
                          </p:cTn>
                        </p:par>
                        <p:par>
                          <p:cTn id="12" fill="hold">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10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up)">
                                      <p:cBhvr>
                                        <p:cTn id="20" dur="1000"/>
                                        <p:tgtEl>
                                          <p:spTgt spid="13"/>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up)">
                                      <p:cBhvr>
                                        <p:cTn id="24" dur="1000"/>
                                        <p:tgtEl>
                                          <p:spTgt spid="15"/>
                                        </p:tgtEl>
                                      </p:cBhvr>
                                    </p:animEffect>
                                  </p:childTnLst>
                                </p:cTn>
                              </p:par>
                            </p:childTnLst>
                          </p:cTn>
                        </p:par>
                        <p:par>
                          <p:cTn id="25" fill="hold">
                            <p:stCondLst>
                              <p:cond delay="2000"/>
                            </p:stCondLst>
                            <p:childTnLst>
                              <p:par>
                                <p:cTn id="26" presetID="22" presetClass="entr" presetSubtype="4"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10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up)">
                                      <p:cBhvr>
                                        <p:cTn id="33" dur="1000"/>
                                        <p:tgtEl>
                                          <p:spTgt spid="17"/>
                                        </p:tgtEl>
                                      </p:cBhvr>
                                    </p:animEffect>
                                  </p:childTnLst>
                                </p:cTn>
                              </p:par>
                            </p:childTnLst>
                          </p:cTn>
                        </p:par>
                        <p:par>
                          <p:cTn id="34" fill="hold">
                            <p:stCondLst>
                              <p:cond delay="1000"/>
                            </p:stCondLst>
                            <p:childTnLst>
                              <p:par>
                                <p:cTn id="35" presetID="22" presetClass="entr" presetSubtype="1"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up)">
                                      <p:cBhvr>
                                        <p:cTn id="37" dur="1000"/>
                                        <p:tgtEl>
                                          <p:spTgt spid="18"/>
                                        </p:tgtEl>
                                      </p:cBhvr>
                                    </p:animEffect>
                                  </p:childTnLst>
                                </p:cTn>
                              </p:par>
                            </p:childTnLst>
                          </p:cTn>
                        </p:par>
                        <p:par>
                          <p:cTn id="38" fill="hold">
                            <p:stCondLst>
                              <p:cond delay="2000"/>
                            </p:stCondLst>
                            <p:childTnLst>
                              <p:par>
                                <p:cTn id="39" presetID="22" presetClass="entr" presetSubtype="4"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down)">
                                      <p:cBhvr>
                                        <p:cTn id="41" dur="10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1000"/>
                                        <p:tgtEl>
                                          <p:spTgt spid="19"/>
                                        </p:tgtEl>
                                      </p:cBhvr>
                                    </p:animEffect>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1000"/>
                                        <p:tgtEl>
                                          <p:spTgt spid="20"/>
                                        </p:tgtEl>
                                      </p:cBhvr>
                                    </p:animEffect>
                                  </p:childTnLst>
                                </p:cTn>
                              </p:par>
                            </p:childTnLst>
                          </p:cTn>
                        </p:par>
                        <p:par>
                          <p:cTn id="51" fill="hold">
                            <p:stCondLst>
                              <p:cond delay="2000"/>
                            </p:stCondLst>
                            <p:childTnLst>
                              <p:par>
                                <p:cTn id="52" presetID="10" presetClass="entr" presetSubtype="0" fill="hold" grpId="0" nodeType="after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fade">
                                      <p:cBhvr>
                                        <p:cTn id="54" dur="500"/>
                                        <p:tgtEl>
                                          <p:spTgt spid="6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up)">
                                      <p:cBhvr>
                                        <p:cTn id="59" dur="1000"/>
                                        <p:tgtEl>
                                          <p:spTgt spid="25"/>
                                        </p:tgtEl>
                                      </p:cBhvr>
                                    </p:animEffect>
                                  </p:childTnLst>
                                </p:cTn>
                              </p:par>
                            </p:childTnLst>
                          </p:cTn>
                        </p:par>
                        <p:par>
                          <p:cTn id="60" fill="hold">
                            <p:stCondLst>
                              <p:cond delay="1000"/>
                            </p:stCondLst>
                            <p:childTnLst>
                              <p:par>
                                <p:cTn id="61" presetID="22" presetClass="entr" presetSubtype="8"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left)">
                                      <p:cBhvr>
                                        <p:cTn id="63" dur="1000"/>
                                        <p:tgtEl>
                                          <p:spTgt spid="26"/>
                                        </p:tgtEl>
                                      </p:cBhvr>
                                    </p:animEffect>
                                  </p:childTnLst>
                                </p:cTn>
                              </p:par>
                            </p:childTnLst>
                          </p:cTn>
                        </p:par>
                        <p:par>
                          <p:cTn id="64" fill="hold">
                            <p:stCondLst>
                              <p:cond delay="2000"/>
                            </p:stCondLst>
                            <p:childTnLst>
                              <p:par>
                                <p:cTn id="65" presetID="22" presetClass="entr" presetSubtype="4"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down)">
                                      <p:cBhvr>
                                        <p:cTn id="67" dur="10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left)">
                                      <p:cBhvr>
                                        <p:cTn id="72" dur="10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up)">
                                      <p:cBhvr>
                                        <p:cTn id="77" dur="1000"/>
                                        <p:tgtEl>
                                          <p:spTgt spid="24"/>
                                        </p:tgtEl>
                                      </p:cBhvr>
                                    </p:animEffect>
                                  </p:childTnLst>
                                </p:cTn>
                              </p:par>
                            </p:childTnLst>
                          </p:cTn>
                        </p:par>
                        <p:par>
                          <p:cTn id="78" fill="hold">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67"/>
                                        </p:tgtEl>
                                        <p:attrNameLst>
                                          <p:attrName>style.visibility</p:attrName>
                                        </p:attrNameLst>
                                      </p:cBhvr>
                                      <p:to>
                                        <p:strVal val="visible"/>
                                      </p:to>
                                    </p:set>
                                    <p:animEffect transition="in" filter="fade">
                                      <p:cBhvr>
                                        <p:cTn id="81" dur="1000"/>
                                        <p:tgtEl>
                                          <p:spTgt spid="67"/>
                                        </p:tgtEl>
                                      </p:cBhvr>
                                    </p:animEffect>
                                  </p:childTnLst>
                                </p:cTn>
                              </p:par>
                            </p:childTnLst>
                          </p:cTn>
                        </p:par>
                        <p:par>
                          <p:cTn id="82" fill="hold">
                            <p:stCondLst>
                              <p:cond delay="2000"/>
                            </p:stCondLst>
                            <p:childTnLst>
                              <p:par>
                                <p:cTn id="83" presetID="10" presetClass="entr" presetSubtype="0" fill="hold" grpId="0" nodeType="after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fade">
                                      <p:cBhvr>
                                        <p:cTn id="85" dur="1000"/>
                                        <p:tgtEl>
                                          <p:spTgt spid="6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ipe(left)">
                                      <p:cBhvr>
                                        <p:cTn id="90" dur="1000"/>
                                        <p:tgtEl>
                                          <p:spTgt spid="22"/>
                                        </p:tgtEl>
                                      </p:cBhvr>
                                    </p:animEffect>
                                  </p:childTnLst>
                                </p:cTn>
                              </p:par>
                            </p:childTnLst>
                          </p:cTn>
                        </p:par>
                        <p:par>
                          <p:cTn id="91" fill="hold">
                            <p:stCondLst>
                              <p:cond delay="1000"/>
                            </p:stCondLst>
                            <p:childTnLst>
                              <p:par>
                                <p:cTn id="92" presetID="22" presetClass="entr" presetSubtype="8" fill="hold" grpId="0" nodeType="after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wipe(left)">
                                      <p:cBhvr>
                                        <p:cTn id="94" dur="1000"/>
                                        <p:tgtEl>
                                          <p:spTgt spid="23"/>
                                        </p:tgtEl>
                                      </p:cBhvr>
                                    </p:animEffect>
                                  </p:childTnLst>
                                </p:cTn>
                              </p:par>
                            </p:childTnLst>
                          </p:cTn>
                        </p:par>
                        <p:par>
                          <p:cTn id="95" fill="hold">
                            <p:stCondLst>
                              <p:cond delay="2000"/>
                            </p:stCondLst>
                            <p:childTnLst>
                              <p:par>
                                <p:cTn id="96" presetID="10" presetClass="entr" presetSubtype="0" fill="hold" grpId="0" nodeType="afterEffect">
                                  <p:stCondLst>
                                    <p:cond delay="0"/>
                                  </p:stCondLst>
                                  <p:childTnLst>
                                    <p:set>
                                      <p:cBhvr>
                                        <p:cTn id="97" dur="1" fill="hold">
                                          <p:stCondLst>
                                            <p:cond delay="0"/>
                                          </p:stCondLst>
                                        </p:cTn>
                                        <p:tgtEl>
                                          <p:spTgt spid="70"/>
                                        </p:tgtEl>
                                        <p:attrNameLst>
                                          <p:attrName>style.visibility</p:attrName>
                                        </p:attrNameLst>
                                      </p:cBhvr>
                                      <p:to>
                                        <p:strVal val="visible"/>
                                      </p:to>
                                    </p:set>
                                    <p:animEffect transition="in" filter="fade">
                                      <p:cBhvr>
                                        <p:cTn id="98" dur="500"/>
                                        <p:tgtEl>
                                          <p:spTgt spid="70"/>
                                        </p:tgtEl>
                                      </p:cBhvr>
                                    </p:animEffect>
                                  </p:childTnLst>
                                </p:cTn>
                              </p:par>
                            </p:childTnLst>
                          </p:cTn>
                        </p:par>
                        <p:par>
                          <p:cTn id="99" fill="hold">
                            <p:stCondLst>
                              <p:cond delay="2500"/>
                            </p:stCondLst>
                            <p:childTnLst>
                              <p:par>
                                <p:cTn id="100" presetID="10" presetClass="entr" presetSubtype="0" fill="hold" grpId="0" nodeType="afterEffect">
                                  <p:stCondLst>
                                    <p:cond delay="0"/>
                                  </p:stCondLst>
                                  <p:childTnLst>
                                    <p:set>
                                      <p:cBhvr>
                                        <p:cTn id="101" dur="1" fill="hold">
                                          <p:stCondLst>
                                            <p:cond delay="0"/>
                                          </p:stCondLst>
                                        </p:cTn>
                                        <p:tgtEl>
                                          <p:spTgt spid="71"/>
                                        </p:tgtEl>
                                        <p:attrNameLst>
                                          <p:attrName>style.visibility</p:attrName>
                                        </p:attrNameLst>
                                      </p:cBhvr>
                                      <p:to>
                                        <p:strVal val="visible"/>
                                      </p:to>
                                    </p:set>
                                    <p:animEffect transition="in" filter="fade">
                                      <p:cBhvr>
                                        <p:cTn id="102" dur="500"/>
                                        <p:tgtEl>
                                          <p:spTgt spid="7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wipe(up)">
                                      <p:cBhvr>
                                        <p:cTn id="107" dur="1000"/>
                                        <p:tgtEl>
                                          <p:spTgt spid="31"/>
                                        </p:tgtEl>
                                      </p:cBhvr>
                                    </p:animEffect>
                                  </p:childTnLst>
                                </p:cTn>
                              </p:par>
                            </p:childTnLst>
                          </p:cTn>
                        </p:par>
                        <p:par>
                          <p:cTn id="108" fill="hold">
                            <p:stCondLst>
                              <p:cond delay="1000"/>
                            </p:stCondLst>
                            <p:childTnLst>
                              <p:par>
                                <p:cTn id="109" presetID="10" presetClass="entr" presetSubtype="0" fill="hold" grpId="0" nodeType="afterEffect">
                                  <p:stCondLst>
                                    <p:cond delay="0"/>
                                  </p:stCondLst>
                                  <p:childTnLst>
                                    <p:set>
                                      <p:cBhvr>
                                        <p:cTn id="110" dur="1" fill="hold">
                                          <p:stCondLst>
                                            <p:cond delay="0"/>
                                          </p:stCondLst>
                                        </p:cTn>
                                        <p:tgtEl>
                                          <p:spTgt spid="68"/>
                                        </p:tgtEl>
                                        <p:attrNameLst>
                                          <p:attrName>style.visibility</p:attrName>
                                        </p:attrNameLst>
                                      </p:cBhvr>
                                      <p:to>
                                        <p:strVal val="visible"/>
                                      </p:to>
                                    </p:set>
                                    <p:animEffect transition="in" filter="fade">
                                      <p:cBhvr>
                                        <p:cTn id="111" dur="500"/>
                                        <p:tgtEl>
                                          <p:spTgt spid="68"/>
                                        </p:tgtEl>
                                      </p:cBhvr>
                                    </p:animEffect>
                                  </p:childTnLst>
                                </p:cTn>
                              </p:par>
                            </p:childTnLst>
                          </p:cTn>
                        </p:par>
                      </p:childTnLst>
                    </p:cTn>
                  </p:par>
                  <p:par>
                    <p:cTn id="112" fill="hold">
                      <p:stCondLst>
                        <p:cond delay="indefinite"/>
                      </p:stCondLst>
                      <p:childTnLst>
                        <p:par>
                          <p:cTn id="113" fill="hold">
                            <p:stCondLst>
                              <p:cond delay="0"/>
                            </p:stCondLst>
                            <p:childTnLst>
                              <p:par>
                                <p:cTn id="114" presetID="2" presetClass="entr" presetSubtype="8" fill="hold" grpId="0" nodeType="clickEffect">
                                  <p:stCondLst>
                                    <p:cond delay="0"/>
                                  </p:stCondLst>
                                  <p:childTnLst>
                                    <p:set>
                                      <p:cBhvr>
                                        <p:cTn id="115" dur="1" fill="hold">
                                          <p:stCondLst>
                                            <p:cond delay="0"/>
                                          </p:stCondLst>
                                        </p:cTn>
                                        <p:tgtEl>
                                          <p:spTgt spid="40"/>
                                        </p:tgtEl>
                                        <p:attrNameLst>
                                          <p:attrName>style.visibility</p:attrName>
                                        </p:attrNameLst>
                                      </p:cBhvr>
                                      <p:to>
                                        <p:strVal val="visible"/>
                                      </p:to>
                                    </p:set>
                                    <p:anim calcmode="lin" valueType="num">
                                      <p:cBhvr additive="base">
                                        <p:cTn id="116" dur="4000" fill="hold"/>
                                        <p:tgtEl>
                                          <p:spTgt spid="40"/>
                                        </p:tgtEl>
                                        <p:attrNameLst>
                                          <p:attrName>ppt_x</p:attrName>
                                        </p:attrNameLst>
                                      </p:cBhvr>
                                      <p:tavLst>
                                        <p:tav tm="0">
                                          <p:val>
                                            <p:strVal val="0-#ppt_w/2"/>
                                          </p:val>
                                        </p:tav>
                                        <p:tav tm="100000">
                                          <p:val>
                                            <p:strVal val="#ppt_x"/>
                                          </p:val>
                                        </p:tav>
                                      </p:tavLst>
                                    </p:anim>
                                    <p:anim calcmode="lin" valueType="num">
                                      <p:cBhvr additive="base">
                                        <p:cTn id="117" dur="4000" fill="hold"/>
                                        <p:tgtEl>
                                          <p:spTgt spid="40"/>
                                        </p:tgtEl>
                                        <p:attrNameLst>
                                          <p:attrName>ppt_y</p:attrName>
                                        </p:attrNameLst>
                                      </p:cBhvr>
                                      <p:tavLst>
                                        <p:tav tm="0">
                                          <p:val>
                                            <p:strVal val="#ppt_y"/>
                                          </p:val>
                                        </p:tav>
                                        <p:tav tm="100000">
                                          <p:val>
                                            <p:strVal val="#ppt_y"/>
                                          </p:val>
                                        </p:tav>
                                      </p:tavLst>
                                    </p:anim>
                                  </p:childTnLst>
                                </p:cTn>
                              </p:par>
                              <p:par>
                                <p:cTn id="118" presetID="2" presetClass="entr" presetSubtype="8"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 calcmode="lin" valueType="num">
                                      <p:cBhvr additive="base">
                                        <p:cTn id="120" dur="4000" fill="hold"/>
                                        <p:tgtEl>
                                          <p:spTgt spid="42"/>
                                        </p:tgtEl>
                                        <p:attrNameLst>
                                          <p:attrName>ppt_x</p:attrName>
                                        </p:attrNameLst>
                                      </p:cBhvr>
                                      <p:tavLst>
                                        <p:tav tm="0">
                                          <p:val>
                                            <p:strVal val="0-#ppt_w/2"/>
                                          </p:val>
                                        </p:tav>
                                        <p:tav tm="100000">
                                          <p:val>
                                            <p:strVal val="#ppt_x"/>
                                          </p:val>
                                        </p:tav>
                                      </p:tavLst>
                                    </p:anim>
                                    <p:anim calcmode="lin" valueType="num">
                                      <p:cBhvr additive="base">
                                        <p:cTn id="121" dur="4000" fill="hold"/>
                                        <p:tgtEl>
                                          <p:spTgt spid="42"/>
                                        </p:tgtEl>
                                        <p:attrNameLst>
                                          <p:attrName>ppt_y</p:attrName>
                                        </p:attrNameLst>
                                      </p:cBhvr>
                                      <p:tavLst>
                                        <p:tav tm="0">
                                          <p:val>
                                            <p:strVal val="#ppt_y"/>
                                          </p:val>
                                        </p:tav>
                                        <p:tav tm="100000">
                                          <p:val>
                                            <p:strVal val="#ppt_y"/>
                                          </p:val>
                                        </p:tav>
                                      </p:tavLst>
                                    </p:anim>
                                  </p:childTnLst>
                                </p:cTn>
                              </p:par>
                              <p:par>
                                <p:cTn id="122" presetID="2" presetClass="entr" presetSubtype="8" fill="hold" grpId="0" nodeType="withEffect">
                                  <p:stCondLst>
                                    <p:cond delay="0"/>
                                  </p:stCondLst>
                                  <p:childTnLst>
                                    <p:set>
                                      <p:cBhvr>
                                        <p:cTn id="123" dur="1" fill="hold">
                                          <p:stCondLst>
                                            <p:cond delay="0"/>
                                          </p:stCondLst>
                                        </p:cTn>
                                        <p:tgtEl>
                                          <p:spTgt spid="39"/>
                                        </p:tgtEl>
                                        <p:attrNameLst>
                                          <p:attrName>style.visibility</p:attrName>
                                        </p:attrNameLst>
                                      </p:cBhvr>
                                      <p:to>
                                        <p:strVal val="visible"/>
                                      </p:to>
                                    </p:set>
                                    <p:anim calcmode="lin" valueType="num">
                                      <p:cBhvr additive="base">
                                        <p:cTn id="124" dur="4000" fill="hold"/>
                                        <p:tgtEl>
                                          <p:spTgt spid="39"/>
                                        </p:tgtEl>
                                        <p:attrNameLst>
                                          <p:attrName>ppt_x</p:attrName>
                                        </p:attrNameLst>
                                      </p:cBhvr>
                                      <p:tavLst>
                                        <p:tav tm="0">
                                          <p:val>
                                            <p:strVal val="0-#ppt_w/2"/>
                                          </p:val>
                                        </p:tav>
                                        <p:tav tm="100000">
                                          <p:val>
                                            <p:strVal val="#ppt_x"/>
                                          </p:val>
                                        </p:tav>
                                      </p:tavLst>
                                    </p:anim>
                                    <p:anim calcmode="lin" valueType="num">
                                      <p:cBhvr additive="base">
                                        <p:cTn id="125" dur="4000" fill="hold"/>
                                        <p:tgtEl>
                                          <p:spTgt spid="39"/>
                                        </p:tgtEl>
                                        <p:attrNameLst>
                                          <p:attrName>ppt_y</p:attrName>
                                        </p:attrNameLst>
                                      </p:cBhvr>
                                      <p:tavLst>
                                        <p:tav tm="0">
                                          <p:val>
                                            <p:strVal val="#ppt_y"/>
                                          </p:val>
                                        </p:tav>
                                        <p:tav tm="100000">
                                          <p:val>
                                            <p:strVal val="#ppt_y"/>
                                          </p:val>
                                        </p:tav>
                                      </p:tavLst>
                                    </p:anim>
                                  </p:childTnLst>
                                </p:cTn>
                              </p:par>
                              <p:par>
                                <p:cTn id="126" presetID="2" presetClass="entr" presetSubtype="8" fill="hold" grpId="0" nodeType="withEffect">
                                  <p:stCondLst>
                                    <p:cond delay="0"/>
                                  </p:stCondLst>
                                  <p:childTnLst>
                                    <p:set>
                                      <p:cBhvr>
                                        <p:cTn id="127" dur="1" fill="hold">
                                          <p:stCondLst>
                                            <p:cond delay="0"/>
                                          </p:stCondLst>
                                        </p:cTn>
                                        <p:tgtEl>
                                          <p:spTgt spid="41"/>
                                        </p:tgtEl>
                                        <p:attrNameLst>
                                          <p:attrName>style.visibility</p:attrName>
                                        </p:attrNameLst>
                                      </p:cBhvr>
                                      <p:to>
                                        <p:strVal val="visible"/>
                                      </p:to>
                                    </p:set>
                                    <p:anim calcmode="lin" valueType="num">
                                      <p:cBhvr additive="base">
                                        <p:cTn id="128" dur="4000" fill="hold"/>
                                        <p:tgtEl>
                                          <p:spTgt spid="41"/>
                                        </p:tgtEl>
                                        <p:attrNameLst>
                                          <p:attrName>ppt_x</p:attrName>
                                        </p:attrNameLst>
                                      </p:cBhvr>
                                      <p:tavLst>
                                        <p:tav tm="0">
                                          <p:val>
                                            <p:strVal val="0-#ppt_w/2"/>
                                          </p:val>
                                        </p:tav>
                                        <p:tav tm="100000">
                                          <p:val>
                                            <p:strVal val="#ppt_x"/>
                                          </p:val>
                                        </p:tav>
                                      </p:tavLst>
                                    </p:anim>
                                    <p:anim calcmode="lin" valueType="num">
                                      <p:cBhvr additive="base">
                                        <p:cTn id="129" dur="4000" fill="hold"/>
                                        <p:tgtEl>
                                          <p:spTgt spid="41"/>
                                        </p:tgtEl>
                                        <p:attrNameLst>
                                          <p:attrName>ppt_y</p:attrName>
                                        </p:attrNameLst>
                                      </p:cBhvr>
                                      <p:tavLst>
                                        <p:tav tm="0">
                                          <p:val>
                                            <p:strVal val="#ppt_y"/>
                                          </p:val>
                                        </p:tav>
                                        <p:tav tm="100000">
                                          <p:val>
                                            <p:strVal val="#ppt_y"/>
                                          </p:val>
                                        </p:tav>
                                      </p:tavLst>
                                    </p:anim>
                                  </p:childTnLst>
                                </p:cTn>
                              </p:par>
                              <p:par>
                                <p:cTn id="130" presetID="2" presetClass="entr" presetSubtype="8" fill="hold" grpId="0" nodeType="withEffect">
                                  <p:stCondLst>
                                    <p:cond delay="0"/>
                                  </p:stCondLst>
                                  <p:childTnLst>
                                    <p:set>
                                      <p:cBhvr>
                                        <p:cTn id="131" dur="1" fill="hold">
                                          <p:stCondLst>
                                            <p:cond delay="0"/>
                                          </p:stCondLst>
                                        </p:cTn>
                                        <p:tgtEl>
                                          <p:spTgt spid="43"/>
                                        </p:tgtEl>
                                        <p:attrNameLst>
                                          <p:attrName>style.visibility</p:attrName>
                                        </p:attrNameLst>
                                      </p:cBhvr>
                                      <p:to>
                                        <p:strVal val="visible"/>
                                      </p:to>
                                    </p:set>
                                    <p:anim calcmode="lin" valueType="num">
                                      <p:cBhvr additive="base">
                                        <p:cTn id="132" dur="4000" fill="hold"/>
                                        <p:tgtEl>
                                          <p:spTgt spid="43"/>
                                        </p:tgtEl>
                                        <p:attrNameLst>
                                          <p:attrName>ppt_x</p:attrName>
                                        </p:attrNameLst>
                                      </p:cBhvr>
                                      <p:tavLst>
                                        <p:tav tm="0">
                                          <p:val>
                                            <p:strVal val="0-#ppt_w/2"/>
                                          </p:val>
                                        </p:tav>
                                        <p:tav tm="100000">
                                          <p:val>
                                            <p:strVal val="#ppt_x"/>
                                          </p:val>
                                        </p:tav>
                                      </p:tavLst>
                                    </p:anim>
                                    <p:anim calcmode="lin" valueType="num">
                                      <p:cBhvr additive="base">
                                        <p:cTn id="133" dur="4000" fill="hold"/>
                                        <p:tgtEl>
                                          <p:spTgt spid="43"/>
                                        </p:tgtEl>
                                        <p:attrNameLst>
                                          <p:attrName>ppt_y</p:attrName>
                                        </p:attrNameLst>
                                      </p:cBhvr>
                                      <p:tavLst>
                                        <p:tav tm="0">
                                          <p:val>
                                            <p:strVal val="#ppt_y"/>
                                          </p:val>
                                        </p:tav>
                                        <p:tav tm="100000">
                                          <p:val>
                                            <p:strVal val="#ppt_y"/>
                                          </p:val>
                                        </p:tav>
                                      </p:tavLst>
                                    </p:anim>
                                  </p:childTnLst>
                                </p:cTn>
                              </p:par>
                              <p:par>
                                <p:cTn id="134" presetID="2" presetClass="entr" presetSubtype="8" fill="hold" grpId="0" nodeType="withEffect">
                                  <p:stCondLst>
                                    <p:cond delay="0"/>
                                  </p:stCondLst>
                                  <p:childTnLst>
                                    <p:set>
                                      <p:cBhvr>
                                        <p:cTn id="135" dur="1" fill="hold">
                                          <p:stCondLst>
                                            <p:cond delay="0"/>
                                          </p:stCondLst>
                                        </p:cTn>
                                        <p:tgtEl>
                                          <p:spTgt spid="38"/>
                                        </p:tgtEl>
                                        <p:attrNameLst>
                                          <p:attrName>style.visibility</p:attrName>
                                        </p:attrNameLst>
                                      </p:cBhvr>
                                      <p:to>
                                        <p:strVal val="visible"/>
                                      </p:to>
                                    </p:set>
                                    <p:anim calcmode="lin" valueType="num">
                                      <p:cBhvr additive="base">
                                        <p:cTn id="136" dur="4000" fill="hold"/>
                                        <p:tgtEl>
                                          <p:spTgt spid="38"/>
                                        </p:tgtEl>
                                        <p:attrNameLst>
                                          <p:attrName>ppt_x</p:attrName>
                                        </p:attrNameLst>
                                      </p:cBhvr>
                                      <p:tavLst>
                                        <p:tav tm="0">
                                          <p:val>
                                            <p:strVal val="0-#ppt_w/2"/>
                                          </p:val>
                                        </p:tav>
                                        <p:tav tm="100000">
                                          <p:val>
                                            <p:strVal val="#ppt_x"/>
                                          </p:val>
                                        </p:tav>
                                      </p:tavLst>
                                    </p:anim>
                                    <p:anim calcmode="lin" valueType="num">
                                      <p:cBhvr additive="base">
                                        <p:cTn id="137" dur="40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grpId="0" nodeType="clickEffect">
                                  <p:stCondLst>
                                    <p:cond delay="0"/>
                                  </p:stCondLst>
                                  <p:childTnLst>
                                    <p:set>
                                      <p:cBhvr>
                                        <p:cTn id="141" dur="1" fill="hold">
                                          <p:stCondLst>
                                            <p:cond delay="0"/>
                                          </p:stCondLst>
                                        </p:cTn>
                                        <p:tgtEl>
                                          <p:spTgt spid="44"/>
                                        </p:tgtEl>
                                        <p:attrNameLst>
                                          <p:attrName>style.visibility</p:attrName>
                                        </p:attrNameLst>
                                      </p:cBhvr>
                                      <p:to>
                                        <p:strVal val="visible"/>
                                      </p:to>
                                    </p:set>
                                    <p:animEffect transition="in" filter="wipe(up)">
                                      <p:cBhvr>
                                        <p:cTn id="142" dur="1000"/>
                                        <p:tgtEl>
                                          <p:spTgt spid="44"/>
                                        </p:tgtEl>
                                      </p:cBhvr>
                                    </p:animEffect>
                                  </p:childTnLst>
                                </p:cTn>
                              </p:par>
                            </p:childTnLst>
                          </p:cTn>
                        </p:par>
                        <p:par>
                          <p:cTn id="143" fill="hold">
                            <p:stCondLst>
                              <p:cond delay="1000"/>
                            </p:stCondLst>
                            <p:childTnLst>
                              <p:par>
                                <p:cTn id="144" presetID="22" presetClass="entr" presetSubtype="1" fill="hold" grpId="0" nodeType="afterEffect">
                                  <p:stCondLst>
                                    <p:cond delay="0"/>
                                  </p:stCondLst>
                                  <p:childTnLst>
                                    <p:set>
                                      <p:cBhvr>
                                        <p:cTn id="145" dur="1" fill="hold">
                                          <p:stCondLst>
                                            <p:cond delay="0"/>
                                          </p:stCondLst>
                                        </p:cTn>
                                        <p:tgtEl>
                                          <p:spTgt spid="45"/>
                                        </p:tgtEl>
                                        <p:attrNameLst>
                                          <p:attrName>style.visibility</p:attrName>
                                        </p:attrNameLst>
                                      </p:cBhvr>
                                      <p:to>
                                        <p:strVal val="visible"/>
                                      </p:to>
                                    </p:set>
                                    <p:animEffect transition="in" filter="wipe(up)">
                                      <p:cBhvr>
                                        <p:cTn id="146" dur="1000"/>
                                        <p:tgtEl>
                                          <p:spTgt spid="45"/>
                                        </p:tgtEl>
                                      </p:cBhvr>
                                    </p:animEffect>
                                  </p:childTnLst>
                                </p:cTn>
                              </p:par>
                            </p:childTnLst>
                          </p:cTn>
                        </p:par>
                        <p:par>
                          <p:cTn id="147" fill="hold">
                            <p:stCondLst>
                              <p:cond delay="2000"/>
                            </p:stCondLst>
                            <p:childTnLst>
                              <p:par>
                                <p:cTn id="148" presetID="22" presetClass="entr" presetSubtype="1" fill="hold" grpId="0" nodeType="afterEffect">
                                  <p:stCondLst>
                                    <p:cond delay="0"/>
                                  </p:stCondLst>
                                  <p:childTnLst>
                                    <p:set>
                                      <p:cBhvr>
                                        <p:cTn id="149" dur="1" fill="hold">
                                          <p:stCondLst>
                                            <p:cond delay="0"/>
                                          </p:stCondLst>
                                        </p:cTn>
                                        <p:tgtEl>
                                          <p:spTgt spid="46"/>
                                        </p:tgtEl>
                                        <p:attrNameLst>
                                          <p:attrName>style.visibility</p:attrName>
                                        </p:attrNameLst>
                                      </p:cBhvr>
                                      <p:to>
                                        <p:strVal val="visible"/>
                                      </p:to>
                                    </p:set>
                                    <p:animEffect transition="in" filter="wipe(up)">
                                      <p:cBhvr>
                                        <p:cTn id="150" dur="1000"/>
                                        <p:tgtEl>
                                          <p:spTgt spid="46"/>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grpId="0" nodeType="clickEffect">
                                  <p:stCondLst>
                                    <p:cond delay="0"/>
                                  </p:stCondLst>
                                  <p:childTnLst>
                                    <p:set>
                                      <p:cBhvr>
                                        <p:cTn id="154" dur="1" fill="hold">
                                          <p:stCondLst>
                                            <p:cond delay="0"/>
                                          </p:stCondLst>
                                        </p:cTn>
                                        <p:tgtEl>
                                          <p:spTgt spid="47"/>
                                        </p:tgtEl>
                                        <p:attrNameLst>
                                          <p:attrName>style.visibility</p:attrName>
                                        </p:attrNameLst>
                                      </p:cBhvr>
                                      <p:to>
                                        <p:strVal val="visible"/>
                                      </p:to>
                                    </p:set>
                                    <p:animEffect transition="in" filter="wipe(down)">
                                      <p:cBhvr>
                                        <p:cTn id="155" dur="1000"/>
                                        <p:tgtEl>
                                          <p:spTgt spid="47"/>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fill="hold" grpId="0" nodeType="clickEffect">
                                  <p:stCondLst>
                                    <p:cond delay="0"/>
                                  </p:stCondLst>
                                  <p:childTnLst>
                                    <p:set>
                                      <p:cBhvr>
                                        <p:cTn id="159" dur="1" fill="hold">
                                          <p:stCondLst>
                                            <p:cond delay="0"/>
                                          </p:stCondLst>
                                        </p:cTn>
                                        <p:tgtEl>
                                          <p:spTgt spid="48"/>
                                        </p:tgtEl>
                                        <p:attrNameLst>
                                          <p:attrName>style.visibility</p:attrName>
                                        </p:attrNameLst>
                                      </p:cBhvr>
                                      <p:to>
                                        <p:strVal val="visible"/>
                                      </p:to>
                                    </p:set>
                                    <p:animEffect transition="in" filter="wipe(up)">
                                      <p:cBhvr>
                                        <p:cTn id="160" dur="1000"/>
                                        <p:tgtEl>
                                          <p:spTgt spid="48"/>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4" fill="hold" nodeType="clickEffect">
                                  <p:stCondLst>
                                    <p:cond delay="0"/>
                                  </p:stCondLst>
                                  <p:childTnLst>
                                    <p:set>
                                      <p:cBhvr>
                                        <p:cTn id="164" dur="1" fill="hold">
                                          <p:stCondLst>
                                            <p:cond delay="0"/>
                                          </p:stCondLst>
                                        </p:cTn>
                                        <p:tgtEl>
                                          <p:spTgt spid="73"/>
                                        </p:tgtEl>
                                        <p:attrNameLst>
                                          <p:attrName>style.visibility</p:attrName>
                                        </p:attrNameLst>
                                      </p:cBhvr>
                                      <p:to>
                                        <p:strVal val="visible"/>
                                      </p:to>
                                    </p:set>
                                    <p:animEffect transition="in" filter="wipe(down)">
                                      <p:cBhvr>
                                        <p:cTn id="165" dur="1000"/>
                                        <p:tgtEl>
                                          <p:spTgt spid="73"/>
                                        </p:tgtEl>
                                      </p:cBhvr>
                                    </p:animEffect>
                                  </p:childTnLst>
                                </p:cTn>
                              </p:par>
                            </p:childTnLst>
                          </p:cTn>
                        </p:par>
                        <p:par>
                          <p:cTn id="166" fill="hold">
                            <p:stCondLst>
                              <p:cond delay="1000"/>
                            </p:stCondLst>
                            <p:childTnLst>
                              <p:par>
                                <p:cTn id="167" presetID="10" presetClass="entr" presetSubtype="0" fill="hold" grpId="0" nodeType="afterEffect">
                                  <p:stCondLst>
                                    <p:cond delay="0"/>
                                  </p:stCondLst>
                                  <p:childTnLst>
                                    <p:set>
                                      <p:cBhvr>
                                        <p:cTn id="168" dur="1" fill="hold">
                                          <p:stCondLst>
                                            <p:cond delay="0"/>
                                          </p:stCondLst>
                                        </p:cTn>
                                        <p:tgtEl>
                                          <p:spTgt spid="75"/>
                                        </p:tgtEl>
                                        <p:attrNameLst>
                                          <p:attrName>style.visibility</p:attrName>
                                        </p:attrNameLst>
                                      </p:cBhvr>
                                      <p:to>
                                        <p:strVal val="visible"/>
                                      </p:to>
                                    </p:set>
                                    <p:animEffect transition="in" filter="fade">
                                      <p:cBhvr>
                                        <p:cTn id="169" dur="500"/>
                                        <p:tgtEl>
                                          <p:spTgt spid="75"/>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1" fill="hold" grpId="0" nodeType="clickEffect">
                                  <p:stCondLst>
                                    <p:cond delay="0"/>
                                  </p:stCondLst>
                                  <p:childTnLst>
                                    <p:set>
                                      <p:cBhvr>
                                        <p:cTn id="173" dur="1" fill="hold">
                                          <p:stCondLst>
                                            <p:cond delay="0"/>
                                          </p:stCondLst>
                                        </p:cTn>
                                        <p:tgtEl>
                                          <p:spTgt spid="49"/>
                                        </p:tgtEl>
                                        <p:attrNameLst>
                                          <p:attrName>style.visibility</p:attrName>
                                        </p:attrNameLst>
                                      </p:cBhvr>
                                      <p:to>
                                        <p:strVal val="visible"/>
                                      </p:to>
                                    </p:set>
                                    <p:animEffect transition="in" filter="wipe(up)">
                                      <p:cBhvr>
                                        <p:cTn id="174" dur="2000"/>
                                        <p:tgtEl>
                                          <p:spTgt spid="49"/>
                                        </p:tgtEl>
                                      </p:cBhvr>
                                    </p:animEffec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nodeType="clickEffect">
                                  <p:stCondLst>
                                    <p:cond delay="0"/>
                                  </p:stCondLst>
                                  <p:childTnLst>
                                    <p:set>
                                      <p:cBhvr>
                                        <p:cTn id="178" dur="1" fill="hold">
                                          <p:stCondLst>
                                            <p:cond delay="0"/>
                                          </p:stCondLst>
                                        </p:cTn>
                                        <p:tgtEl>
                                          <p:spTgt spid="73"/>
                                        </p:tgtEl>
                                        <p:attrNameLst>
                                          <p:attrName>style.visibility</p:attrName>
                                        </p:attrNameLst>
                                      </p:cBhvr>
                                      <p:to>
                                        <p:strVal val="hidden"/>
                                      </p:to>
                                    </p:set>
                                  </p:childTnLst>
                                </p:cTn>
                              </p:par>
                              <p:par>
                                <p:cTn id="179" presetID="1" presetClass="exit" presetSubtype="0" fill="hold" grpId="1" nodeType="withEffect">
                                  <p:stCondLst>
                                    <p:cond delay="0"/>
                                  </p:stCondLst>
                                  <p:childTnLst>
                                    <p:set>
                                      <p:cBhvr>
                                        <p:cTn id="180" dur="1" fill="hold">
                                          <p:stCondLst>
                                            <p:cond delay="0"/>
                                          </p:stCondLst>
                                        </p:cTn>
                                        <p:tgtEl>
                                          <p:spTgt spid="75"/>
                                        </p:tgtEl>
                                        <p:attrNameLst>
                                          <p:attrName>style.visibility</p:attrName>
                                        </p:attrNameLst>
                                      </p:cBhvr>
                                      <p:to>
                                        <p:strVal val="hidden"/>
                                      </p:to>
                                    </p:se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grpId="0" nodeType="clickEffect">
                                  <p:stCondLst>
                                    <p:cond delay="0"/>
                                  </p:stCondLst>
                                  <p:childTnLst>
                                    <p:set>
                                      <p:cBhvr>
                                        <p:cTn id="184" dur="1" fill="hold">
                                          <p:stCondLst>
                                            <p:cond delay="0"/>
                                          </p:stCondLst>
                                        </p:cTn>
                                        <p:tgtEl>
                                          <p:spTgt spid="50"/>
                                        </p:tgtEl>
                                        <p:attrNameLst>
                                          <p:attrName>style.visibility</p:attrName>
                                        </p:attrNameLst>
                                      </p:cBhvr>
                                      <p:to>
                                        <p:strVal val="visible"/>
                                      </p:to>
                                    </p:set>
                                    <p:animEffect transition="in" filter="wipe(right)">
                                      <p:cBhvr>
                                        <p:cTn id="185" dur="1000"/>
                                        <p:tgtEl>
                                          <p:spTgt spid="50"/>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4" fill="hold" grpId="0" nodeType="clickEffect">
                                  <p:stCondLst>
                                    <p:cond delay="0"/>
                                  </p:stCondLst>
                                  <p:childTnLst>
                                    <p:set>
                                      <p:cBhvr>
                                        <p:cTn id="189" dur="1" fill="hold">
                                          <p:stCondLst>
                                            <p:cond delay="0"/>
                                          </p:stCondLst>
                                        </p:cTn>
                                        <p:tgtEl>
                                          <p:spTgt spid="51"/>
                                        </p:tgtEl>
                                        <p:attrNameLst>
                                          <p:attrName>style.visibility</p:attrName>
                                        </p:attrNameLst>
                                      </p:cBhvr>
                                      <p:to>
                                        <p:strVal val="visible"/>
                                      </p:to>
                                    </p:set>
                                    <p:animEffect transition="in" filter="wipe(down)">
                                      <p:cBhvr>
                                        <p:cTn id="190" dur="1250"/>
                                        <p:tgtEl>
                                          <p:spTgt spid="51"/>
                                        </p:tgtEl>
                                      </p:cBhvr>
                                    </p:animEffect>
                                  </p:childTnLst>
                                </p:cTn>
                              </p:par>
                            </p:childTnLst>
                          </p:cTn>
                        </p:par>
                        <p:par>
                          <p:cTn id="191" fill="hold">
                            <p:stCondLst>
                              <p:cond delay="1250"/>
                            </p:stCondLst>
                            <p:childTnLst>
                              <p:par>
                                <p:cTn id="192" presetID="22" presetClass="entr" presetSubtype="4" fill="hold" grpId="0" nodeType="afterEffect">
                                  <p:stCondLst>
                                    <p:cond delay="0"/>
                                  </p:stCondLst>
                                  <p:childTnLst>
                                    <p:set>
                                      <p:cBhvr>
                                        <p:cTn id="193" dur="1" fill="hold">
                                          <p:stCondLst>
                                            <p:cond delay="0"/>
                                          </p:stCondLst>
                                        </p:cTn>
                                        <p:tgtEl>
                                          <p:spTgt spid="52"/>
                                        </p:tgtEl>
                                        <p:attrNameLst>
                                          <p:attrName>style.visibility</p:attrName>
                                        </p:attrNameLst>
                                      </p:cBhvr>
                                      <p:to>
                                        <p:strVal val="visible"/>
                                      </p:to>
                                    </p:set>
                                    <p:animEffect transition="in" filter="wipe(down)">
                                      <p:cBhvr>
                                        <p:cTn id="194" dur="1250"/>
                                        <p:tgtEl>
                                          <p:spTgt spid="52"/>
                                        </p:tgtEl>
                                      </p:cBhvr>
                                    </p:animEffect>
                                  </p:childTnLst>
                                </p:cTn>
                              </p:par>
                            </p:childTnLst>
                          </p:cTn>
                        </p:par>
                        <p:par>
                          <p:cTn id="195" fill="hold">
                            <p:stCondLst>
                              <p:cond delay="2500"/>
                            </p:stCondLst>
                            <p:childTnLst>
                              <p:par>
                                <p:cTn id="196" presetID="22" presetClass="entr" presetSubtype="4" fill="hold" grpId="0" nodeType="afterEffect">
                                  <p:stCondLst>
                                    <p:cond delay="0"/>
                                  </p:stCondLst>
                                  <p:childTnLst>
                                    <p:set>
                                      <p:cBhvr>
                                        <p:cTn id="197" dur="1" fill="hold">
                                          <p:stCondLst>
                                            <p:cond delay="0"/>
                                          </p:stCondLst>
                                        </p:cTn>
                                        <p:tgtEl>
                                          <p:spTgt spid="53"/>
                                        </p:tgtEl>
                                        <p:attrNameLst>
                                          <p:attrName>style.visibility</p:attrName>
                                        </p:attrNameLst>
                                      </p:cBhvr>
                                      <p:to>
                                        <p:strVal val="visible"/>
                                      </p:to>
                                    </p:set>
                                    <p:animEffect transition="in" filter="wipe(down)">
                                      <p:cBhvr>
                                        <p:cTn id="198" dur="1250"/>
                                        <p:tgtEl>
                                          <p:spTgt spid="53"/>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ntr" presetSubtype="1" fill="hold" grpId="0" nodeType="clickEffect">
                                  <p:stCondLst>
                                    <p:cond delay="0"/>
                                  </p:stCondLst>
                                  <p:childTnLst>
                                    <p:set>
                                      <p:cBhvr>
                                        <p:cTn id="202" dur="1" fill="hold">
                                          <p:stCondLst>
                                            <p:cond delay="0"/>
                                          </p:stCondLst>
                                        </p:cTn>
                                        <p:tgtEl>
                                          <p:spTgt spid="28"/>
                                        </p:tgtEl>
                                        <p:attrNameLst>
                                          <p:attrName>style.visibility</p:attrName>
                                        </p:attrNameLst>
                                      </p:cBhvr>
                                      <p:to>
                                        <p:strVal val="visible"/>
                                      </p:to>
                                    </p:set>
                                    <p:animEffect transition="in" filter="wipe(up)">
                                      <p:cBhvr>
                                        <p:cTn id="203" dur="1000"/>
                                        <p:tgtEl>
                                          <p:spTgt spid="28"/>
                                        </p:tgtEl>
                                      </p:cBhvr>
                                    </p:animEffect>
                                  </p:childTnLst>
                                </p:cTn>
                              </p:par>
                            </p:childTnLst>
                          </p:cTn>
                        </p:par>
                        <p:par>
                          <p:cTn id="204" fill="hold">
                            <p:stCondLst>
                              <p:cond delay="1000"/>
                            </p:stCondLst>
                            <p:childTnLst>
                              <p:par>
                                <p:cTn id="205" presetID="22" presetClass="entr" presetSubtype="1" fill="hold" grpId="0" nodeType="afterEffect">
                                  <p:stCondLst>
                                    <p:cond delay="0"/>
                                  </p:stCondLst>
                                  <p:childTnLst>
                                    <p:set>
                                      <p:cBhvr>
                                        <p:cTn id="206" dur="1" fill="hold">
                                          <p:stCondLst>
                                            <p:cond delay="0"/>
                                          </p:stCondLst>
                                        </p:cTn>
                                        <p:tgtEl>
                                          <p:spTgt spid="29"/>
                                        </p:tgtEl>
                                        <p:attrNameLst>
                                          <p:attrName>style.visibility</p:attrName>
                                        </p:attrNameLst>
                                      </p:cBhvr>
                                      <p:to>
                                        <p:strVal val="visible"/>
                                      </p:to>
                                    </p:set>
                                    <p:animEffect transition="in" filter="wipe(up)">
                                      <p:cBhvr>
                                        <p:cTn id="207" dur="1000"/>
                                        <p:tgtEl>
                                          <p:spTgt spid="29"/>
                                        </p:tgtEl>
                                      </p:cBhvr>
                                    </p:animEffect>
                                  </p:childTnLst>
                                </p:cTn>
                              </p:par>
                            </p:childTnLst>
                          </p:cTn>
                        </p:par>
                        <p:par>
                          <p:cTn id="208" fill="hold">
                            <p:stCondLst>
                              <p:cond delay="2000"/>
                            </p:stCondLst>
                            <p:childTnLst>
                              <p:par>
                                <p:cTn id="209" presetID="22" presetClass="entr" presetSubtype="1" fill="hold" grpId="0" nodeType="afterEffect">
                                  <p:stCondLst>
                                    <p:cond delay="0"/>
                                  </p:stCondLst>
                                  <p:childTnLst>
                                    <p:set>
                                      <p:cBhvr>
                                        <p:cTn id="210" dur="1" fill="hold">
                                          <p:stCondLst>
                                            <p:cond delay="0"/>
                                          </p:stCondLst>
                                        </p:cTn>
                                        <p:tgtEl>
                                          <p:spTgt spid="30"/>
                                        </p:tgtEl>
                                        <p:attrNameLst>
                                          <p:attrName>style.visibility</p:attrName>
                                        </p:attrNameLst>
                                      </p:cBhvr>
                                      <p:to>
                                        <p:strVal val="visible"/>
                                      </p:to>
                                    </p:set>
                                    <p:animEffect transition="in" filter="wipe(up)">
                                      <p:cBhvr>
                                        <p:cTn id="211" dur="1000"/>
                                        <p:tgtEl>
                                          <p:spTgt spid="30"/>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1" fill="hold" grpId="0" nodeType="clickEffect">
                                  <p:stCondLst>
                                    <p:cond delay="0"/>
                                  </p:stCondLst>
                                  <p:childTnLst>
                                    <p:set>
                                      <p:cBhvr>
                                        <p:cTn id="215" dur="1" fill="hold">
                                          <p:stCondLst>
                                            <p:cond delay="0"/>
                                          </p:stCondLst>
                                        </p:cTn>
                                        <p:tgtEl>
                                          <p:spTgt spid="32"/>
                                        </p:tgtEl>
                                        <p:attrNameLst>
                                          <p:attrName>style.visibility</p:attrName>
                                        </p:attrNameLst>
                                      </p:cBhvr>
                                      <p:to>
                                        <p:strVal val="visible"/>
                                      </p:to>
                                    </p:set>
                                    <p:animEffect transition="in" filter="wipe(up)">
                                      <p:cBhvr>
                                        <p:cTn id="216" dur="1000"/>
                                        <p:tgtEl>
                                          <p:spTgt spid="32"/>
                                        </p:tgtEl>
                                      </p:cBhvr>
                                    </p:animEffect>
                                  </p:childTnLst>
                                </p:cTn>
                              </p:par>
                            </p:childTnLst>
                          </p:cTn>
                        </p:par>
                        <p:par>
                          <p:cTn id="217" fill="hold">
                            <p:stCondLst>
                              <p:cond delay="1000"/>
                            </p:stCondLst>
                            <p:childTnLst>
                              <p:par>
                                <p:cTn id="218" presetID="22" presetClass="entr" presetSubtype="1" fill="hold" grpId="0" nodeType="afterEffect">
                                  <p:stCondLst>
                                    <p:cond delay="0"/>
                                  </p:stCondLst>
                                  <p:childTnLst>
                                    <p:set>
                                      <p:cBhvr>
                                        <p:cTn id="219" dur="1" fill="hold">
                                          <p:stCondLst>
                                            <p:cond delay="0"/>
                                          </p:stCondLst>
                                        </p:cTn>
                                        <p:tgtEl>
                                          <p:spTgt spid="33"/>
                                        </p:tgtEl>
                                        <p:attrNameLst>
                                          <p:attrName>style.visibility</p:attrName>
                                        </p:attrNameLst>
                                      </p:cBhvr>
                                      <p:to>
                                        <p:strVal val="visible"/>
                                      </p:to>
                                    </p:set>
                                    <p:animEffect transition="in" filter="wipe(up)">
                                      <p:cBhvr>
                                        <p:cTn id="220" dur="1000"/>
                                        <p:tgtEl>
                                          <p:spTgt spid="33"/>
                                        </p:tgtEl>
                                      </p:cBhvr>
                                    </p:animEffect>
                                  </p:childTnLst>
                                </p:cTn>
                              </p:par>
                            </p:childTnLst>
                          </p:cTn>
                        </p:par>
                        <p:par>
                          <p:cTn id="221" fill="hold">
                            <p:stCondLst>
                              <p:cond delay="2000"/>
                            </p:stCondLst>
                            <p:childTnLst>
                              <p:par>
                                <p:cTn id="222" presetID="22" presetClass="entr" presetSubtype="1" fill="hold" grpId="0" nodeType="afterEffect">
                                  <p:stCondLst>
                                    <p:cond delay="0"/>
                                  </p:stCondLst>
                                  <p:childTnLst>
                                    <p:set>
                                      <p:cBhvr>
                                        <p:cTn id="223" dur="1" fill="hold">
                                          <p:stCondLst>
                                            <p:cond delay="0"/>
                                          </p:stCondLst>
                                        </p:cTn>
                                        <p:tgtEl>
                                          <p:spTgt spid="34"/>
                                        </p:tgtEl>
                                        <p:attrNameLst>
                                          <p:attrName>style.visibility</p:attrName>
                                        </p:attrNameLst>
                                      </p:cBhvr>
                                      <p:to>
                                        <p:strVal val="visible"/>
                                      </p:to>
                                    </p:set>
                                    <p:animEffect transition="in" filter="wipe(up)">
                                      <p:cBhvr>
                                        <p:cTn id="224" dur="1000"/>
                                        <p:tgtEl>
                                          <p:spTgt spid="34"/>
                                        </p:tgtEl>
                                      </p:cBhvr>
                                    </p:animEffect>
                                  </p:childTnLst>
                                </p:cTn>
                              </p:par>
                            </p:childTnLst>
                          </p:cTn>
                        </p:par>
                      </p:childTnLst>
                    </p:cTn>
                  </p:par>
                  <p:par>
                    <p:cTn id="225" fill="hold">
                      <p:stCondLst>
                        <p:cond delay="indefinite"/>
                      </p:stCondLst>
                      <p:childTnLst>
                        <p:par>
                          <p:cTn id="226" fill="hold">
                            <p:stCondLst>
                              <p:cond delay="0"/>
                            </p:stCondLst>
                            <p:childTnLst>
                              <p:par>
                                <p:cTn id="227" presetID="22" presetClass="entr" presetSubtype="4" fill="hold" grpId="0" nodeType="clickEffect">
                                  <p:stCondLst>
                                    <p:cond delay="0"/>
                                  </p:stCondLst>
                                  <p:childTnLst>
                                    <p:set>
                                      <p:cBhvr>
                                        <p:cTn id="228" dur="1" fill="hold">
                                          <p:stCondLst>
                                            <p:cond delay="0"/>
                                          </p:stCondLst>
                                        </p:cTn>
                                        <p:tgtEl>
                                          <p:spTgt spid="35"/>
                                        </p:tgtEl>
                                        <p:attrNameLst>
                                          <p:attrName>style.visibility</p:attrName>
                                        </p:attrNameLst>
                                      </p:cBhvr>
                                      <p:to>
                                        <p:strVal val="visible"/>
                                      </p:to>
                                    </p:set>
                                    <p:animEffect transition="in" filter="wipe(down)">
                                      <p:cBhvr>
                                        <p:cTn id="229" dur="1000"/>
                                        <p:tgtEl>
                                          <p:spTgt spid="35"/>
                                        </p:tgtEl>
                                      </p:cBhvr>
                                    </p:animEffect>
                                  </p:childTnLst>
                                </p:cTn>
                              </p:par>
                            </p:childTnLst>
                          </p:cTn>
                        </p:par>
                        <p:par>
                          <p:cTn id="230" fill="hold">
                            <p:stCondLst>
                              <p:cond delay="1000"/>
                            </p:stCondLst>
                            <p:childTnLst>
                              <p:par>
                                <p:cTn id="231" presetID="22" presetClass="entr" presetSubtype="4" fill="hold" grpId="0" nodeType="afterEffect">
                                  <p:stCondLst>
                                    <p:cond delay="0"/>
                                  </p:stCondLst>
                                  <p:childTnLst>
                                    <p:set>
                                      <p:cBhvr>
                                        <p:cTn id="232" dur="1" fill="hold">
                                          <p:stCondLst>
                                            <p:cond delay="0"/>
                                          </p:stCondLst>
                                        </p:cTn>
                                        <p:tgtEl>
                                          <p:spTgt spid="36"/>
                                        </p:tgtEl>
                                        <p:attrNameLst>
                                          <p:attrName>style.visibility</p:attrName>
                                        </p:attrNameLst>
                                      </p:cBhvr>
                                      <p:to>
                                        <p:strVal val="visible"/>
                                      </p:to>
                                    </p:set>
                                    <p:animEffect transition="in" filter="wipe(down)">
                                      <p:cBhvr>
                                        <p:cTn id="233" dur="1000"/>
                                        <p:tgtEl>
                                          <p:spTgt spid="36"/>
                                        </p:tgtEl>
                                      </p:cBhvr>
                                    </p:animEffect>
                                  </p:childTnLst>
                                </p:cTn>
                              </p:par>
                            </p:childTnLst>
                          </p:cTn>
                        </p:par>
                        <p:par>
                          <p:cTn id="234" fill="hold">
                            <p:stCondLst>
                              <p:cond delay="2000"/>
                            </p:stCondLst>
                            <p:childTnLst>
                              <p:par>
                                <p:cTn id="235" presetID="22" presetClass="entr" presetSubtype="4" fill="hold" grpId="0" nodeType="afterEffect">
                                  <p:stCondLst>
                                    <p:cond delay="0"/>
                                  </p:stCondLst>
                                  <p:childTnLst>
                                    <p:set>
                                      <p:cBhvr>
                                        <p:cTn id="236" dur="1" fill="hold">
                                          <p:stCondLst>
                                            <p:cond delay="0"/>
                                          </p:stCondLst>
                                        </p:cTn>
                                        <p:tgtEl>
                                          <p:spTgt spid="37"/>
                                        </p:tgtEl>
                                        <p:attrNameLst>
                                          <p:attrName>style.visibility</p:attrName>
                                        </p:attrNameLst>
                                      </p:cBhvr>
                                      <p:to>
                                        <p:strVal val="visible"/>
                                      </p:to>
                                    </p:set>
                                    <p:animEffect transition="in" filter="wipe(down)">
                                      <p:cBhvr>
                                        <p:cTn id="237" dur="1000"/>
                                        <p:tgtEl>
                                          <p:spTgt spid="37"/>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1" fill="hold" grpId="0" nodeType="clickEffect">
                                  <p:stCondLst>
                                    <p:cond delay="0"/>
                                  </p:stCondLst>
                                  <p:childTnLst>
                                    <p:set>
                                      <p:cBhvr>
                                        <p:cTn id="241" dur="1" fill="hold">
                                          <p:stCondLst>
                                            <p:cond delay="0"/>
                                          </p:stCondLst>
                                        </p:cTn>
                                        <p:tgtEl>
                                          <p:spTgt spid="57"/>
                                        </p:tgtEl>
                                        <p:attrNameLst>
                                          <p:attrName>style.visibility</p:attrName>
                                        </p:attrNameLst>
                                      </p:cBhvr>
                                      <p:to>
                                        <p:strVal val="visible"/>
                                      </p:to>
                                    </p:set>
                                    <p:animEffect transition="in" filter="wipe(up)">
                                      <p:cBhvr>
                                        <p:cTn id="242" dur="1000"/>
                                        <p:tgtEl>
                                          <p:spTgt spid="57"/>
                                        </p:tgtEl>
                                      </p:cBhvr>
                                    </p:animEffect>
                                  </p:childTnLst>
                                </p:cTn>
                              </p:par>
                            </p:childTnLst>
                          </p:cTn>
                        </p:par>
                        <p:par>
                          <p:cTn id="243" fill="hold">
                            <p:stCondLst>
                              <p:cond delay="1000"/>
                            </p:stCondLst>
                            <p:childTnLst>
                              <p:par>
                                <p:cTn id="244" presetID="22" presetClass="entr" presetSubtype="1" fill="hold" grpId="0" nodeType="afterEffect">
                                  <p:stCondLst>
                                    <p:cond delay="0"/>
                                  </p:stCondLst>
                                  <p:childTnLst>
                                    <p:set>
                                      <p:cBhvr>
                                        <p:cTn id="245" dur="1" fill="hold">
                                          <p:stCondLst>
                                            <p:cond delay="0"/>
                                          </p:stCondLst>
                                        </p:cTn>
                                        <p:tgtEl>
                                          <p:spTgt spid="56"/>
                                        </p:tgtEl>
                                        <p:attrNameLst>
                                          <p:attrName>style.visibility</p:attrName>
                                        </p:attrNameLst>
                                      </p:cBhvr>
                                      <p:to>
                                        <p:strVal val="visible"/>
                                      </p:to>
                                    </p:set>
                                    <p:animEffect transition="in" filter="wipe(up)">
                                      <p:cBhvr>
                                        <p:cTn id="246" dur="1000"/>
                                        <p:tgtEl>
                                          <p:spTgt spid="56"/>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1" fill="hold" grpId="0" nodeType="clickEffect">
                                  <p:stCondLst>
                                    <p:cond delay="0"/>
                                  </p:stCondLst>
                                  <p:childTnLst>
                                    <p:set>
                                      <p:cBhvr>
                                        <p:cTn id="250" dur="1" fill="hold">
                                          <p:stCondLst>
                                            <p:cond delay="0"/>
                                          </p:stCondLst>
                                        </p:cTn>
                                        <p:tgtEl>
                                          <p:spTgt spid="58"/>
                                        </p:tgtEl>
                                        <p:attrNameLst>
                                          <p:attrName>style.visibility</p:attrName>
                                        </p:attrNameLst>
                                      </p:cBhvr>
                                      <p:to>
                                        <p:strVal val="visible"/>
                                      </p:to>
                                    </p:set>
                                    <p:animEffect transition="in" filter="wipe(up)">
                                      <p:cBhvr>
                                        <p:cTn id="251" dur="1000"/>
                                        <p:tgtEl>
                                          <p:spTgt spid="58"/>
                                        </p:tgtEl>
                                      </p:cBhvr>
                                    </p:animEffect>
                                  </p:childTnLst>
                                </p:cTn>
                              </p:par>
                            </p:childTnLst>
                          </p:cTn>
                        </p:par>
                      </p:childTnLst>
                    </p:cTn>
                  </p:par>
                  <p:par>
                    <p:cTn id="252" fill="hold">
                      <p:stCondLst>
                        <p:cond delay="indefinite"/>
                      </p:stCondLst>
                      <p:childTnLst>
                        <p:par>
                          <p:cTn id="253" fill="hold">
                            <p:stCondLst>
                              <p:cond delay="0"/>
                            </p:stCondLst>
                            <p:childTnLst>
                              <p:par>
                                <p:cTn id="254" presetID="22" presetClass="entr" presetSubtype="1" fill="hold" grpId="0" nodeType="clickEffect">
                                  <p:stCondLst>
                                    <p:cond delay="0"/>
                                  </p:stCondLst>
                                  <p:childTnLst>
                                    <p:set>
                                      <p:cBhvr>
                                        <p:cTn id="255" dur="1" fill="hold">
                                          <p:stCondLst>
                                            <p:cond delay="0"/>
                                          </p:stCondLst>
                                        </p:cTn>
                                        <p:tgtEl>
                                          <p:spTgt spid="59"/>
                                        </p:tgtEl>
                                        <p:attrNameLst>
                                          <p:attrName>style.visibility</p:attrName>
                                        </p:attrNameLst>
                                      </p:cBhvr>
                                      <p:to>
                                        <p:strVal val="visible"/>
                                      </p:to>
                                    </p:set>
                                    <p:animEffect transition="in" filter="wipe(up)">
                                      <p:cBhvr>
                                        <p:cTn id="256" dur="1000"/>
                                        <p:tgtEl>
                                          <p:spTgt spid="59"/>
                                        </p:tgtEl>
                                      </p:cBhvr>
                                    </p:animEffect>
                                  </p:childTnLst>
                                </p:cTn>
                              </p:par>
                            </p:childTnLst>
                          </p:cTn>
                        </p:par>
                      </p:childTnLst>
                    </p:cTn>
                  </p:par>
                  <p:par>
                    <p:cTn id="257" fill="hold">
                      <p:stCondLst>
                        <p:cond delay="indefinite"/>
                      </p:stCondLst>
                      <p:childTnLst>
                        <p:par>
                          <p:cTn id="258" fill="hold">
                            <p:stCondLst>
                              <p:cond delay="0"/>
                            </p:stCondLst>
                            <p:childTnLst>
                              <p:par>
                                <p:cTn id="259" presetID="22" presetClass="entr" presetSubtype="8" fill="hold" grpId="0" nodeType="clickEffect">
                                  <p:stCondLst>
                                    <p:cond delay="0"/>
                                  </p:stCondLst>
                                  <p:childTnLst>
                                    <p:set>
                                      <p:cBhvr>
                                        <p:cTn id="260" dur="1" fill="hold">
                                          <p:stCondLst>
                                            <p:cond delay="0"/>
                                          </p:stCondLst>
                                        </p:cTn>
                                        <p:tgtEl>
                                          <p:spTgt spid="60"/>
                                        </p:tgtEl>
                                        <p:attrNameLst>
                                          <p:attrName>style.visibility</p:attrName>
                                        </p:attrNameLst>
                                      </p:cBhvr>
                                      <p:to>
                                        <p:strVal val="visible"/>
                                      </p:to>
                                    </p:set>
                                    <p:animEffect transition="in" filter="wipe(left)">
                                      <p:cBhvr>
                                        <p:cTn id="261" dur="1000"/>
                                        <p:tgtEl>
                                          <p:spTgt spid="60"/>
                                        </p:tgtEl>
                                      </p:cBhvr>
                                    </p:animEffect>
                                  </p:childTnLst>
                                </p:cTn>
                              </p:par>
                            </p:childTnLst>
                          </p:cTn>
                        </p:par>
                      </p:childTnLst>
                    </p:cTn>
                  </p:par>
                  <p:par>
                    <p:cTn id="262" fill="hold">
                      <p:stCondLst>
                        <p:cond delay="indefinite"/>
                      </p:stCondLst>
                      <p:childTnLst>
                        <p:par>
                          <p:cTn id="263" fill="hold">
                            <p:stCondLst>
                              <p:cond delay="0"/>
                            </p:stCondLst>
                            <p:childTnLst>
                              <p:par>
                                <p:cTn id="264" presetID="22" presetClass="entr" presetSubtype="2" fill="hold" grpId="0" nodeType="clickEffect">
                                  <p:stCondLst>
                                    <p:cond delay="0"/>
                                  </p:stCondLst>
                                  <p:childTnLst>
                                    <p:set>
                                      <p:cBhvr>
                                        <p:cTn id="265" dur="1" fill="hold">
                                          <p:stCondLst>
                                            <p:cond delay="0"/>
                                          </p:stCondLst>
                                        </p:cTn>
                                        <p:tgtEl>
                                          <p:spTgt spid="54"/>
                                        </p:tgtEl>
                                        <p:attrNameLst>
                                          <p:attrName>style.visibility</p:attrName>
                                        </p:attrNameLst>
                                      </p:cBhvr>
                                      <p:to>
                                        <p:strVal val="visible"/>
                                      </p:to>
                                    </p:set>
                                    <p:animEffect transition="in" filter="wipe(right)">
                                      <p:cBhvr>
                                        <p:cTn id="266" dur="1000"/>
                                        <p:tgtEl>
                                          <p:spTgt spid="54"/>
                                        </p:tgtEl>
                                      </p:cBhvr>
                                    </p:animEffect>
                                  </p:childTnLst>
                                </p:cTn>
                              </p:par>
                            </p:childTnLst>
                          </p:cTn>
                        </p:par>
                      </p:childTnLst>
                    </p:cTn>
                  </p:par>
                  <p:par>
                    <p:cTn id="267" fill="hold">
                      <p:stCondLst>
                        <p:cond delay="indefinite"/>
                      </p:stCondLst>
                      <p:childTnLst>
                        <p:par>
                          <p:cTn id="268" fill="hold">
                            <p:stCondLst>
                              <p:cond delay="0"/>
                            </p:stCondLst>
                            <p:childTnLst>
                              <p:par>
                                <p:cTn id="269" presetID="22" presetClass="entr" presetSubtype="4" fill="hold" grpId="0" nodeType="clickEffect">
                                  <p:stCondLst>
                                    <p:cond delay="0"/>
                                  </p:stCondLst>
                                  <p:childTnLst>
                                    <p:set>
                                      <p:cBhvr>
                                        <p:cTn id="270" dur="1" fill="hold">
                                          <p:stCondLst>
                                            <p:cond delay="0"/>
                                          </p:stCondLst>
                                        </p:cTn>
                                        <p:tgtEl>
                                          <p:spTgt spid="55"/>
                                        </p:tgtEl>
                                        <p:attrNameLst>
                                          <p:attrName>style.visibility</p:attrName>
                                        </p:attrNameLst>
                                      </p:cBhvr>
                                      <p:to>
                                        <p:strVal val="visible"/>
                                      </p:to>
                                    </p:set>
                                    <p:animEffect transition="in" filter="wipe(down)">
                                      <p:cBhvr>
                                        <p:cTn id="271" dur="1000"/>
                                        <p:tgtEl>
                                          <p:spTgt spid="55"/>
                                        </p:tgtEl>
                                      </p:cBhvr>
                                    </p:animEffect>
                                  </p:childTnLst>
                                </p:cTn>
                              </p:par>
                            </p:childTnLst>
                          </p:cTn>
                        </p:par>
                      </p:childTnLst>
                    </p:cTn>
                  </p:par>
                  <p:par>
                    <p:cTn id="272" fill="hold">
                      <p:stCondLst>
                        <p:cond delay="indefinite"/>
                      </p:stCondLst>
                      <p:childTnLst>
                        <p:par>
                          <p:cTn id="273" fill="hold">
                            <p:stCondLst>
                              <p:cond delay="0"/>
                            </p:stCondLst>
                            <p:childTnLst>
                              <p:par>
                                <p:cTn id="274" presetID="22" presetClass="entr" presetSubtype="1" fill="hold" grpId="0" nodeType="clickEffect">
                                  <p:stCondLst>
                                    <p:cond delay="0"/>
                                  </p:stCondLst>
                                  <p:childTnLst>
                                    <p:set>
                                      <p:cBhvr>
                                        <p:cTn id="275" dur="1" fill="hold">
                                          <p:stCondLst>
                                            <p:cond delay="0"/>
                                          </p:stCondLst>
                                        </p:cTn>
                                        <p:tgtEl>
                                          <p:spTgt spid="61"/>
                                        </p:tgtEl>
                                        <p:attrNameLst>
                                          <p:attrName>style.visibility</p:attrName>
                                        </p:attrNameLst>
                                      </p:cBhvr>
                                      <p:to>
                                        <p:strVal val="visible"/>
                                      </p:to>
                                    </p:set>
                                    <p:animEffect transition="in" filter="wipe(up)">
                                      <p:cBhvr>
                                        <p:cTn id="276" dur="1000"/>
                                        <p:tgtEl>
                                          <p:spTgt spid="61"/>
                                        </p:tgtEl>
                                      </p:cBhvr>
                                    </p:animEffect>
                                  </p:childTnLst>
                                </p:cTn>
                              </p:par>
                            </p:childTnLst>
                          </p:cTn>
                        </p:par>
                      </p:childTnLst>
                    </p:cTn>
                  </p:par>
                  <p:par>
                    <p:cTn id="277" fill="hold">
                      <p:stCondLst>
                        <p:cond delay="indefinite"/>
                      </p:stCondLst>
                      <p:childTnLst>
                        <p:par>
                          <p:cTn id="278" fill="hold">
                            <p:stCondLst>
                              <p:cond delay="0"/>
                            </p:stCondLst>
                            <p:childTnLst>
                              <p:par>
                                <p:cTn id="279" presetID="22" presetClass="entr" presetSubtype="1" fill="hold" grpId="0" nodeType="clickEffect">
                                  <p:stCondLst>
                                    <p:cond delay="0"/>
                                  </p:stCondLst>
                                  <p:childTnLst>
                                    <p:set>
                                      <p:cBhvr>
                                        <p:cTn id="280" dur="1" fill="hold">
                                          <p:stCondLst>
                                            <p:cond delay="0"/>
                                          </p:stCondLst>
                                        </p:cTn>
                                        <p:tgtEl>
                                          <p:spTgt spid="62"/>
                                        </p:tgtEl>
                                        <p:attrNameLst>
                                          <p:attrName>style.visibility</p:attrName>
                                        </p:attrNameLst>
                                      </p:cBhvr>
                                      <p:to>
                                        <p:strVal val="visible"/>
                                      </p:to>
                                    </p:set>
                                    <p:animEffect transition="in" filter="wipe(up)">
                                      <p:cBhvr>
                                        <p:cTn id="281" dur="1000"/>
                                        <p:tgtEl>
                                          <p:spTgt spid="62"/>
                                        </p:tgtEl>
                                      </p:cBhvr>
                                    </p:animEffect>
                                  </p:childTnLst>
                                </p:cTn>
                              </p:par>
                            </p:childTnLst>
                          </p:cTn>
                        </p:par>
                      </p:childTnLst>
                    </p:cTn>
                  </p:par>
                  <p:par>
                    <p:cTn id="282" fill="hold">
                      <p:stCondLst>
                        <p:cond delay="indefinite"/>
                      </p:stCondLst>
                      <p:childTnLst>
                        <p:par>
                          <p:cTn id="283" fill="hold">
                            <p:stCondLst>
                              <p:cond delay="0"/>
                            </p:stCondLst>
                            <p:childTnLst>
                              <p:par>
                                <p:cTn id="284" presetID="22" presetClass="entr" presetSubtype="4" fill="hold" grpId="0" nodeType="clickEffect">
                                  <p:stCondLst>
                                    <p:cond delay="0"/>
                                  </p:stCondLst>
                                  <p:childTnLst>
                                    <p:set>
                                      <p:cBhvr>
                                        <p:cTn id="285" dur="1" fill="hold">
                                          <p:stCondLst>
                                            <p:cond delay="0"/>
                                          </p:stCondLst>
                                        </p:cTn>
                                        <p:tgtEl>
                                          <p:spTgt spid="65"/>
                                        </p:tgtEl>
                                        <p:attrNameLst>
                                          <p:attrName>style.visibility</p:attrName>
                                        </p:attrNameLst>
                                      </p:cBhvr>
                                      <p:to>
                                        <p:strVal val="visible"/>
                                      </p:to>
                                    </p:set>
                                    <p:animEffect transition="in" filter="wipe(down)">
                                      <p:cBhvr>
                                        <p:cTn id="286" dur="1000"/>
                                        <p:tgtEl>
                                          <p:spTgt spid="65"/>
                                        </p:tgtEl>
                                      </p:cBhvr>
                                    </p:animEffect>
                                  </p:childTnLst>
                                </p:cTn>
                              </p:par>
                            </p:childTnLst>
                          </p:cTn>
                        </p:par>
                      </p:childTnLst>
                    </p:cTn>
                  </p:par>
                  <p:par>
                    <p:cTn id="287" fill="hold">
                      <p:stCondLst>
                        <p:cond delay="indefinite"/>
                      </p:stCondLst>
                      <p:childTnLst>
                        <p:par>
                          <p:cTn id="288" fill="hold">
                            <p:stCondLst>
                              <p:cond delay="0"/>
                            </p:stCondLst>
                            <p:childTnLst>
                              <p:par>
                                <p:cTn id="289" presetID="22" presetClass="entr" presetSubtype="4" fill="hold" grpId="0" nodeType="clickEffect">
                                  <p:stCondLst>
                                    <p:cond delay="0"/>
                                  </p:stCondLst>
                                  <p:childTnLst>
                                    <p:set>
                                      <p:cBhvr>
                                        <p:cTn id="290" dur="1" fill="hold">
                                          <p:stCondLst>
                                            <p:cond delay="0"/>
                                          </p:stCondLst>
                                        </p:cTn>
                                        <p:tgtEl>
                                          <p:spTgt spid="64"/>
                                        </p:tgtEl>
                                        <p:attrNameLst>
                                          <p:attrName>style.visibility</p:attrName>
                                        </p:attrNameLst>
                                      </p:cBhvr>
                                      <p:to>
                                        <p:strVal val="visible"/>
                                      </p:to>
                                    </p:set>
                                    <p:animEffect transition="in" filter="wipe(down)">
                                      <p:cBhvr>
                                        <p:cTn id="291" dur="1000"/>
                                        <p:tgtEl>
                                          <p:spTgt spid="64"/>
                                        </p:tgtEl>
                                      </p:cBhvr>
                                    </p:animEffect>
                                  </p:childTnLst>
                                </p:cTn>
                              </p:par>
                            </p:childTnLst>
                          </p:cTn>
                        </p:par>
                      </p:childTnLst>
                    </p:cTn>
                  </p:par>
                  <p:par>
                    <p:cTn id="292" fill="hold">
                      <p:stCondLst>
                        <p:cond delay="indefinite"/>
                      </p:stCondLst>
                      <p:childTnLst>
                        <p:par>
                          <p:cTn id="293" fill="hold">
                            <p:stCondLst>
                              <p:cond delay="0"/>
                            </p:stCondLst>
                            <p:childTnLst>
                              <p:par>
                                <p:cTn id="294" presetID="22" presetClass="entr" presetSubtype="4" fill="hold" grpId="0" nodeType="clickEffect">
                                  <p:stCondLst>
                                    <p:cond delay="0"/>
                                  </p:stCondLst>
                                  <p:childTnLst>
                                    <p:set>
                                      <p:cBhvr>
                                        <p:cTn id="295" dur="1" fill="hold">
                                          <p:stCondLst>
                                            <p:cond delay="0"/>
                                          </p:stCondLst>
                                        </p:cTn>
                                        <p:tgtEl>
                                          <p:spTgt spid="63"/>
                                        </p:tgtEl>
                                        <p:attrNameLst>
                                          <p:attrName>style.visibility</p:attrName>
                                        </p:attrNameLst>
                                      </p:cBhvr>
                                      <p:to>
                                        <p:strVal val="visible"/>
                                      </p:to>
                                    </p:set>
                                    <p:animEffect transition="in" filter="wipe(down)">
                                      <p:cBhvr>
                                        <p:cTn id="296"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p:bldP spid="67" grpId="0"/>
      <p:bldP spid="68" grpId="0"/>
      <p:bldP spid="69" grpId="0"/>
      <p:bldP spid="70" grpId="0"/>
      <p:bldP spid="71" grpId="0"/>
      <p:bldP spid="75" grpId="0"/>
      <p:bldP spid="75"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423"/>
            <a:ext cx="12192000" cy="6767898"/>
          </a:xfrm>
          <a:prstGeom prst="rect">
            <a:avLst/>
          </a:prstGeom>
        </p:spPr>
      </p:pic>
    </p:spTree>
    <p:extLst>
      <p:ext uri="{BB962C8B-B14F-4D97-AF65-F5344CB8AC3E}">
        <p14:creationId xmlns:p14="http://schemas.microsoft.com/office/powerpoint/2010/main" val="3107886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427703" y="132735"/>
            <a:ext cx="9542207" cy="461665"/>
          </a:xfrm>
          <a:prstGeom prst="rect">
            <a:avLst/>
          </a:prstGeom>
          <a:noFill/>
        </p:spPr>
        <p:txBody>
          <a:bodyPr wrap="square" rtlCol="0">
            <a:spAutoFit/>
          </a:bodyPr>
          <a:lstStyle/>
          <a:p>
            <a:r>
              <a:rPr lang="en-US" sz="2400" dirty="0"/>
              <a:t>Some terminologies used in perspective projection:</a:t>
            </a:r>
          </a:p>
        </p:txBody>
      </p:sp>
      <p:sp>
        <p:nvSpPr>
          <p:cNvPr id="35" name="Freeform 34"/>
          <p:cNvSpPr/>
          <p:nvPr/>
        </p:nvSpPr>
        <p:spPr>
          <a:xfrm>
            <a:off x="3465512" y="3821113"/>
            <a:ext cx="4362450" cy="2533650"/>
          </a:xfrm>
          <a:custGeom>
            <a:avLst/>
            <a:gdLst>
              <a:gd name="connsiteX0" fmla="*/ 0 w 4362450"/>
              <a:gd name="connsiteY0" fmla="*/ 942975 h 2533650"/>
              <a:gd name="connsiteX1" fmla="*/ 1600200 w 4362450"/>
              <a:gd name="connsiteY1" fmla="*/ 0 h 2533650"/>
              <a:gd name="connsiteX2" fmla="*/ 4362450 w 4362450"/>
              <a:gd name="connsiteY2" fmla="*/ 1609725 h 2533650"/>
              <a:gd name="connsiteX3" fmla="*/ 2752725 w 4362450"/>
              <a:gd name="connsiteY3" fmla="*/ 2533650 h 2533650"/>
              <a:gd name="connsiteX4" fmla="*/ 0 w 4362450"/>
              <a:gd name="connsiteY4" fmla="*/ 942975 h 2533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2450" h="2533650">
                <a:moveTo>
                  <a:pt x="0" y="942975"/>
                </a:moveTo>
                <a:lnTo>
                  <a:pt x="1600200" y="0"/>
                </a:lnTo>
                <a:lnTo>
                  <a:pt x="4362450" y="1609725"/>
                </a:lnTo>
                <a:lnTo>
                  <a:pt x="2752725" y="2533650"/>
                </a:lnTo>
                <a:lnTo>
                  <a:pt x="0" y="942975"/>
                </a:lnTo>
                <a:close/>
              </a:path>
            </a:pathLst>
          </a:custGeom>
          <a:solidFill>
            <a:srgbClr val="3BF582">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6319" y="4287609"/>
            <a:ext cx="2053522" cy="1600657"/>
          </a:xfrm>
          <a:prstGeom prst="rect">
            <a:avLst/>
          </a:prstGeom>
        </p:spPr>
      </p:pic>
      <p:sp>
        <p:nvSpPr>
          <p:cNvPr id="39" name="Freeform 38"/>
          <p:cNvSpPr/>
          <p:nvPr/>
        </p:nvSpPr>
        <p:spPr>
          <a:xfrm>
            <a:off x="3494088" y="2489201"/>
            <a:ext cx="4352925" cy="2533650"/>
          </a:xfrm>
          <a:custGeom>
            <a:avLst/>
            <a:gdLst>
              <a:gd name="connsiteX0" fmla="*/ 0 w 4352925"/>
              <a:gd name="connsiteY0" fmla="*/ 933450 h 2533650"/>
              <a:gd name="connsiteX1" fmla="*/ 1581150 w 4352925"/>
              <a:gd name="connsiteY1" fmla="*/ 0 h 2533650"/>
              <a:gd name="connsiteX2" fmla="*/ 4352925 w 4352925"/>
              <a:gd name="connsiteY2" fmla="*/ 1590675 h 2533650"/>
              <a:gd name="connsiteX3" fmla="*/ 2771775 w 4352925"/>
              <a:gd name="connsiteY3" fmla="*/ 2533650 h 2533650"/>
              <a:gd name="connsiteX4" fmla="*/ 0 w 4352925"/>
              <a:gd name="connsiteY4" fmla="*/ 933450 h 2533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925" h="2533650">
                <a:moveTo>
                  <a:pt x="0" y="933450"/>
                </a:moveTo>
                <a:lnTo>
                  <a:pt x="1581150" y="0"/>
                </a:lnTo>
                <a:lnTo>
                  <a:pt x="4352925" y="1590675"/>
                </a:lnTo>
                <a:lnTo>
                  <a:pt x="2771775" y="2533650"/>
                </a:lnTo>
                <a:lnTo>
                  <a:pt x="0" y="933450"/>
                </a:lnTo>
                <a:close/>
              </a:path>
            </a:pathLst>
          </a:custGeom>
          <a:solidFill>
            <a:srgbClr val="E9E947">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4856164" y="1420813"/>
            <a:ext cx="1619250" cy="4133850"/>
          </a:xfrm>
          <a:custGeom>
            <a:avLst/>
            <a:gdLst>
              <a:gd name="connsiteX0" fmla="*/ 0 w 1619250"/>
              <a:gd name="connsiteY0" fmla="*/ 4133850 h 4133850"/>
              <a:gd name="connsiteX1" fmla="*/ 0 w 1619250"/>
              <a:gd name="connsiteY1" fmla="*/ 942975 h 4133850"/>
              <a:gd name="connsiteX2" fmla="*/ 1609725 w 1619250"/>
              <a:gd name="connsiteY2" fmla="*/ 0 h 4133850"/>
              <a:gd name="connsiteX3" fmla="*/ 1619250 w 1619250"/>
              <a:gd name="connsiteY3" fmla="*/ 3200400 h 4133850"/>
              <a:gd name="connsiteX4" fmla="*/ 0 w 1619250"/>
              <a:gd name="connsiteY4" fmla="*/ 4133850 h 413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0" h="4133850">
                <a:moveTo>
                  <a:pt x="0" y="4133850"/>
                </a:moveTo>
                <a:lnTo>
                  <a:pt x="0" y="942975"/>
                </a:lnTo>
                <a:lnTo>
                  <a:pt x="1609725" y="0"/>
                </a:lnTo>
                <a:lnTo>
                  <a:pt x="1619250" y="3200400"/>
                </a:lnTo>
                <a:lnTo>
                  <a:pt x="0" y="4133850"/>
                </a:lnTo>
                <a:close/>
              </a:path>
            </a:pathLst>
          </a:cu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flipV="1">
            <a:off x="4856164" y="3296445"/>
            <a:ext cx="1595436" cy="924718"/>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a:off x="4271962" y="2945548"/>
            <a:ext cx="2536825" cy="1477227"/>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44" name="Straight Connector 43"/>
          <p:cNvCxnSpPr>
            <a:endCxn id="41" idx="3"/>
          </p:cNvCxnSpPr>
          <p:nvPr/>
        </p:nvCxnSpPr>
        <p:spPr>
          <a:xfrm flipV="1">
            <a:off x="4856164" y="4621213"/>
            <a:ext cx="1619250" cy="933450"/>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45" name="Freeform 44"/>
          <p:cNvSpPr/>
          <p:nvPr/>
        </p:nvSpPr>
        <p:spPr>
          <a:xfrm>
            <a:off x="3505200" y="1152525"/>
            <a:ext cx="4333875" cy="2543175"/>
          </a:xfrm>
          <a:custGeom>
            <a:avLst/>
            <a:gdLst>
              <a:gd name="connsiteX0" fmla="*/ 0 w 4333875"/>
              <a:gd name="connsiteY0" fmla="*/ 923925 h 2543175"/>
              <a:gd name="connsiteX1" fmla="*/ 1571625 w 4333875"/>
              <a:gd name="connsiteY1" fmla="*/ 0 h 2543175"/>
              <a:gd name="connsiteX2" fmla="*/ 4333875 w 4333875"/>
              <a:gd name="connsiteY2" fmla="*/ 1600200 h 2543175"/>
              <a:gd name="connsiteX3" fmla="*/ 2733675 w 4333875"/>
              <a:gd name="connsiteY3" fmla="*/ 2543175 h 2543175"/>
              <a:gd name="connsiteX4" fmla="*/ 0 w 4333875"/>
              <a:gd name="connsiteY4" fmla="*/ 923925 h 2543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875" h="2543175">
                <a:moveTo>
                  <a:pt x="0" y="923925"/>
                </a:moveTo>
                <a:lnTo>
                  <a:pt x="1571625" y="0"/>
                </a:lnTo>
                <a:lnTo>
                  <a:pt x="4333875" y="1600200"/>
                </a:lnTo>
                <a:lnTo>
                  <a:pt x="2733675" y="2543175"/>
                </a:lnTo>
                <a:lnTo>
                  <a:pt x="0" y="923925"/>
                </a:lnTo>
                <a:close/>
              </a:path>
            </a:pathLst>
          </a:custGeom>
          <a:solidFill>
            <a:srgbClr val="EC44E4">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H="1">
            <a:off x="4856164" y="1968500"/>
            <a:ext cx="1619250" cy="91186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8" name="Straight Arrow Connector 47"/>
          <p:cNvCxnSpPr/>
          <p:nvPr/>
        </p:nvCxnSpPr>
        <p:spPr>
          <a:xfrm flipH="1" flipV="1">
            <a:off x="7826378" y="5410200"/>
            <a:ext cx="1216022" cy="327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TextBox 50"/>
          <p:cNvSpPr txBox="1"/>
          <p:nvPr/>
        </p:nvSpPr>
        <p:spPr>
          <a:xfrm>
            <a:off x="9030110" y="5258307"/>
            <a:ext cx="2146300" cy="369332"/>
          </a:xfrm>
          <a:prstGeom prst="rect">
            <a:avLst/>
          </a:prstGeom>
          <a:noFill/>
        </p:spPr>
        <p:txBody>
          <a:bodyPr wrap="square" rtlCol="0">
            <a:spAutoFit/>
          </a:bodyPr>
          <a:lstStyle/>
          <a:p>
            <a:r>
              <a:rPr lang="en-US" dirty="0"/>
              <a:t>Ground Plane (GP)</a:t>
            </a:r>
          </a:p>
        </p:txBody>
      </p:sp>
      <p:cxnSp>
        <p:nvCxnSpPr>
          <p:cNvPr id="52" name="Straight Arrow Connector 51"/>
          <p:cNvCxnSpPr/>
          <p:nvPr/>
        </p:nvCxnSpPr>
        <p:spPr>
          <a:xfrm flipH="1" flipV="1">
            <a:off x="6475414" y="1458049"/>
            <a:ext cx="1216022" cy="327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7679146" y="1306156"/>
            <a:ext cx="2146300" cy="369332"/>
          </a:xfrm>
          <a:prstGeom prst="rect">
            <a:avLst/>
          </a:prstGeom>
          <a:noFill/>
        </p:spPr>
        <p:txBody>
          <a:bodyPr wrap="square" rtlCol="0">
            <a:spAutoFit/>
          </a:bodyPr>
          <a:lstStyle/>
          <a:p>
            <a:r>
              <a:rPr lang="en-US" dirty="0"/>
              <a:t>Picture Plane (PP)</a:t>
            </a:r>
          </a:p>
        </p:txBody>
      </p:sp>
      <p:cxnSp>
        <p:nvCxnSpPr>
          <p:cNvPr id="54" name="Straight Arrow Connector 53"/>
          <p:cNvCxnSpPr/>
          <p:nvPr/>
        </p:nvCxnSpPr>
        <p:spPr>
          <a:xfrm flipH="1" flipV="1">
            <a:off x="7836813" y="2743876"/>
            <a:ext cx="784222" cy="220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TextBox 54"/>
          <p:cNvSpPr txBox="1"/>
          <p:nvPr/>
        </p:nvSpPr>
        <p:spPr>
          <a:xfrm>
            <a:off x="8621035" y="2512836"/>
            <a:ext cx="3911600" cy="369332"/>
          </a:xfrm>
          <a:prstGeom prst="rect">
            <a:avLst/>
          </a:prstGeom>
          <a:noFill/>
        </p:spPr>
        <p:txBody>
          <a:bodyPr wrap="square" rtlCol="0">
            <a:spAutoFit/>
          </a:bodyPr>
          <a:lstStyle/>
          <a:p>
            <a:r>
              <a:rPr lang="en-US" dirty="0"/>
              <a:t>Auxiliary Ground Plane (AGP)</a:t>
            </a:r>
          </a:p>
        </p:txBody>
      </p:sp>
      <p:cxnSp>
        <p:nvCxnSpPr>
          <p:cNvPr id="57" name="Straight Arrow Connector 56"/>
          <p:cNvCxnSpPr/>
          <p:nvPr/>
        </p:nvCxnSpPr>
        <p:spPr>
          <a:xfrm flipH="1" flipV="1">
            <a:off x="7059616" y="3704468"/>
            <a:ext cx="1216022" cy="327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TextBox 57"/>
          <p:cNvSpPr txBox="1"/>
          <p:nvPr/>
        </p:nvSpPr>
        <p:spPr>
          <a:xfrm>
            <a:off x="8263348" y="3552575"/>
            <a:ext cx="2146300" cy="369332"/>
          </a:xfrm>
          <a:prstGeom prst="rect">
            <a:avLst/>
          </a:prstGeom>
          <a:noFill/>
        </p:spPr>
        <p:txBody>
          <a:bodyPr wrap="square" rtlCol="0">
            <a:spAutoFit/>
          </a:bodyPr>
          <a:lstStyle/>
          <a:p>
            <a:r>
              <a:rPr lang="en-US" dirty="0"/>
              <a:t>Horizon Plane (HP)</a:t>
            </a:r>
          </a:p>
        </p:txBody>
      </p:sp>
      <p:cxnSp>
        <p:nvCxnSpPr>
          <p:cNvPr id="59" name="Straight Arrow Connector 58"/>
          <p:cNvCxnSpPr/>
          <p:nvPr/>
        </p:nvCxnSpPr>
        <p:spPr>
          <a:xfrm flipH="1" flipV="1">
            <a:off x="6808787" y="4459606"/>
            <a:ext cx="1216022" cy="327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TextBox 59"/>
          <p:cNvSpPr txBox="1"/>
          <p:nvPr/>
        </p:nvSpPr>
        <p:spPr>
          <a:xfrm>
            <a:off x="8012519" y="4307713"/>
            <a:ext cx="2146300" cy="369332"/>
          </a:xfrm>
          <a:prstGeom prst="rect">
            <a:avLst/>
          </a:prstGeom>
          <a:noFill/>
        </p:spPr>
        <p:txBody>
          <a:bodyPr wrap="square" rtlCol="0">
            <a:spAutoFit/>
          </a:bodyPr>
          <a:lstStyle/>
          <a:p>
            <a:r>
              <a:rPr lang="en-US" dirty="0"/>
              <a:t>Station Point (SP)</a:t>
            </a:r>
          </a:p>
        </p:txBody>
      </p:sp>
      <p:cxnSp>
        <p:nvCxnSpPr>
          <p:cNvPr id="62" name="Straight Arrow Connector 61"/>
          <p:cNvCxnSpPr/>
          <p:nvPr/>
        </p:nvCxnSpPr>
        <p:spPr>
          <a:xfrm>
            <a:off x="3406434" y="5392057"/>
            <a:ext cx="17310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TextBox 63"/>
          <p:cNvSpPr txBox="1"/>
          <p:nvPr/>
        </p:nvSpPr>
        <p:spPr>
          <a:xfrm>
            <a:off x="1683657" y="5185331"/>
            <a:ext cx="1868843" cy="369332"/>
          </a:xfrm>
          <a:prstGeom prst="rect">
            <a:avLst/>
          </a:prstGeom>
          <a:noFill/>
        </p:spPr>
        <p:txBody>
          <a:bodyPr wrap="square" rtlCol="0">
            <a:spAutoFit/>
          </a:bodyPr>
          <a:lstStyle/>
          <a:p>
            <a:r>
              <a:rPr lang="en-US" dirty="0"/>
              <a:t>Ground Line (GL)</a:t>
            </a:r>
          </a:p>
        </p:txBody>
      </p:sp>
      <p:cxnSp>
        <p:nvCxnSpPr>
          <p:cNvPr id="65" name="Straight Arrow Connector 64"/>
          <p:cNvCxnSpPr/>
          <p:nvPr/>
        </p:nvCxnSpPr>
        <p:spPr>
          <a:xfrm>
            <a:off x="3268009" y="4178750"/>
            <a:ext cx="17310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1484071" y="4011218"/>
            <a:ext cx="1887565" cy="369332"/>
          </a:xfrm>
          <a:prstGeom prst="rect">
            <a:avLst/>
          </a:prstGeom>
          <a:noFill/>
        </p:spPr>
        <p:txBody>
          <a:bodyPr wrap="square" rtlCol="0">
            <a:spAutoFit/>
          </a:bodyPr>
          <a:lstStyle/>
          <a:p>
            <a:r>
              <a:rPr lang="en-US" dirty="0"/>
              <a:t>Horizon Line (HL)</a:t>
            </a:r>
          </a:p>
        </p:txBody>
      </p:sp>
      <p:cxnSp>
        <p:nvCxnSpPr>
          <p:cNvPr id="67" name="Straight Arrow Connector 66"/>
          <p:cNvCxnSpPr/>
          <p:nvPr/>
        </p:nvCxnSpPr>
        <p:spPr>
          <a:xfrm flipV="1">
            <a:off x="3465512" y="3061811"/>
            <a:ext cx="972216" cy="152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TextBox 67"/>
          <p:cNvSpPr txBox="1"/>
          <p:nvPr/>
        </p:nvSpPr>
        <p:spPr>
          <a:xfrm>
            <a:off x="245998" y="2837106"/>
            <a:ext cx="3406434" cy="369332"/>
          </a:xfrm>
          <a:prstGeom prst="rect">
            <a:avLst/>
          </a:prstGeom>
          <a:noFill/>
        </p:spPr>
        <p:txBody>
          <a:bodyPr wrap="square" rtlCol="0">
            <a:spAutoFit/>
          </a:bodyPr>
          <a:lstStyle/>
          <a:p>
            <a:r>
              <a:rPr lang="en-US" dirty="0"/>
              <a:t>Axis of Vision/ Perpendicular Axis</a:t>
            </a:r>
          </a:p>
        </p:txBody>
      </p:sp>
      <p:cxnSp>
        <p:nvCxnSpPr>
          <p:cNvPr id="73" name="Straight Arrow Connector 72"/>
          <p:cNvCxnSpPr/>
          <p:nvPr/>
        </p:nvCxnSpPr>
        <p:spPr>
          <a:xfrm>
            <a:off x="2137952" y="3704468"/>
            <a:ext cx="3527837" cy="327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6" name="TextBox 75"/>
          <p:cNvSpPr txBox="1"/>
          <p:nvPr/>
        </p:nvSpPr>
        <p:spPr>
          <a:xfrm>
            <a:off x="449435" y="3499495"/>
            <a:ext cx="1703217" cy="369332"/>
          </a:xfrm>
          <a:prstGeom prst="rect">
            <a:avLst/>
          </a:prstGeom>
          <a:noFill/>
        </p:spPr>
        <p:txBody>
          <a:bodyPr wrap="square" rtlCol="0">
            <a:spAutoFit/>
          </a:bodyPr>
          <a:lstStyle/>
          <a:p>
            <a:r>
              <a:rPr lang="en-US" dirty="0"/>
              <a:t>Centre of Vision</a:t>
            </a:r>
          </a:p>
        </p:txBody>
      </p:sp>
    </p:spTree>
    <p:extLst>
      <p:ext uri="{BB962C8B-B14F-4D97-AF65-F5344CB8AC3E}">
        <p14:creationId xmlns:p14="http://schemas.microsoft.com/office/powerpoint/2010/main" val="344374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1000"/>
                                        <p:tgtEl>
                                          <p:spTgt spid="51"/>
                                        </p:tgtEl>
                                      </p:cBhvr>
                                    </p:animEffect>
                                    <p:anim calcmode="lin" valueType="num">
                                      <p:cBhvr>
                                        <p:cTn id="15" dur="1000" fill="hold"/>
                                        <p:tgtEl>
                                          <p:spTgt spid="51"/>
                                        </p:tgtEl>
                                        <p:attrNameLst>
                                          <p:attrName>ppt_x</p:attrName>
                                        </p:attrNameLst>
                                      </p:cBhvr>
                                      <p:tavLst>
                                        <p:tav tm="0">
                                          <p:val>
                                            <p:strVal val="#ppt_x"/>
                                          </p:val>
                                        </p:tav>
                                        <p:tav tm="100000">
                                          <p:val>
                                            <p:strVal val="#ppt_x"/>
                                          </p:val>
                                        </p:tav>
                                      </p:tavLst>
                                    </p:anim>
                                    <p:anim calcmode="lin" valueType="num">
                                      <p:cBhvr>
                                        <p:cTn id="16" dur="1000" fill="hold"/>
                                        <p:tgtEl>
                                          <p:spTgt spid="51"/>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1000"/>
                                        <p:tgtEl>
                                          <p:spTgt spid="48"/>
                                        </p:tgtEl>
                                      </p:cBhvr>
                                    </p:animEffect>
                                    <p:anim calcmode="lin" valueType="num">
                                      <p:cBhvr>
                                        <p:cTn id="20" dur="1000" fill="hold"/>
                                        <p:tgtEl>
                                          <p:spTgt spid="48"/>
                                        </p:tgtEl>
                                        <p:attrNameLst>
                                          <p:attrName>ppt_x</p:attrName>
                                        </p:attrNameLst>
                                      </p:cBhvr>
                                      <p:tavLst>
                                        <p:tav tm="0">
                                          <p:val>
                                            <p:strVal val="#ppt_x"/>
                                          </p:val>
                                        </p:tav>
                                        <p:tav tm="100000">
                                          <p:val>
                                            <p:strVal val="#ppt_x"/>
                                          </p:val>
                                        </p:tav>
                                      </p:tavLst>
                                    </p:anim>
                                    <p:anim calcmode="lin" valueType="num">
                                      <p:cBhvr>
                                        <p:cTn id="21"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1000"/>
                                        <p:tgtEl>
                                          <p:spTgt spid="41"/>
                                        </p:tgtEl>
                                      </p:cBhvr>
                                    </p:animEffect>
                                    <p:anim calcmode="lin" valueType="num">
                                      <p:cBhvr>
                                        <p:cTn id="27" dur="1000" fill="hold"/>
                                        <p:tgtEl>
                                          <p:spTgt spid="41"/>
                                        </p:tgtEl>
                                        <p:attrNameLst>
                                          <p:attrName>ppt_x</p:attrName>
                                        </p:attrNameLst>
                                      </p:cBhvr>
                                      <p:tavLst>
                                        <p:tav tm="0">
                                          <p:val>
                                            <p:strVal val="#ppt_x"/>
                                          </p:val>
                                        </p:tav>
                                        <p:tav tm="100000">
                                          <p:val>
                                            <p:strVal val="#ppt_x"/>
                                          </p:val>
                                        </p:tav>
                                      </p:tavLst>
                                    </p:anim>
                                    <p:anim calcmode="lin" valueType="num">
                                      <p:cBhvr>
                                        <p:cTn id="28"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1000"/>
                                        <p:tgtEl>
                                          <p:spTgt spid="53"/>
                                        </p:tgtEl>
                                      </p:cBhvr>
                                    </p:animEffect>
                                    <p:anim calcmode="lin" valueType="num">
                                      <p:cBhvr>
                                        <p:cTn id="34" dur="1000" fill="hold"/>
                                        <p:tgtEl>
                                          <p:spTgt spid="53"/>
                                        </p:tgtEl>
                                        <p:attrNameLst>
                                          <p:attrName>ppt_x</p:attrName>
                                        </p:attrNameLst>
                                      </p:cBhvr>
                                      <p:tavLst>
                                        <p:tav tm="0">
                                          <p:val>
                                            <p:strVal val="#ppt_x"/>
                                          </p:val>
                                        </p:tav>
                                        <p:tav tm="100000">
                                          <p:val>
                                            <p:strVal val="#ppt_x"/>
                                          </p:val>
                                        </p:tav>
                                      </p:tavLst>
                                    </p:anim>
                                    <p:anim calcmode="lin" valueType="num">
                                      <p:cBhvr>
                                        <p:cTn id="35" dur="1000" fill="hold"/>
                                        <p:tgtEl>
                                          <p:spTgt spid="53"/>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1000"/>
                                        <p:tgtEl>
                                          <p:spTgt spid="52"/>
                                        </p:tgtEl>
                                      </p:cBhvr>
                                    </p:animEffect>
                                    <p:anim calcmode="lin" valueType="num">
                                      <p:cBhvr>
                                        <p:cTn id="39" dur="1000" fill="hold"/>
                                        <p:tgtEl>
                                          <p:spTgt spid="52"/>
                                        </p:tgtEl>
                                        <p:attrNameLst>
                                          <p:attrName>ppt_x</p:attrName>
                                        </p:attrNameLst>
                                      </p:cBhvr>
                                      <p:tavLst>
                                        <p:tav tm="0">
                                          <p:val>
                                            <p:strVal val="#ppt_x"/>
                                          </p:val>
                                        </p:tav>
                                        <p:tav tm="100000">
                                          <p:val>
                                            <p:strVal val="#ppt_x"/>
                                          </p:val>
                                        </p:tav>
                                      </p:tavLst>
                                    </p:anim>
                                    <p:anim calcmode="lin" valueType="num">
                                      <p:cBhvr>
                                        <p:cTn id="40"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down)">
                                      <p:cBhvr>
                                        <p:cTn id="45" dur="1000"/>
                                        <p:tgtEl>
                                          <p:spTgt spid="44"/>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1000"/>
                                        <p:tgtEl>
                                          <p:spTgt spid="62"/>
                                        </p:tgtEl>
                                      </p:cBhvr>
                                    </p:animEffect>
                                    <p:anim calcmode="lin" valueType="num">
                                      <p:cBhvr>
                                        <p:cTn id="51" dur="1000" fill="hold"/>
                                        <p:tgtEl>
                                          <p:spTgt spid="62"/>
                                        </p:tgtEl>
                                        <p:attrNameLst>
                                          <p:attrName>ppt_x</p:attrName>
                                        </p:attrNameLst>
                                      </p:cBhvr>
                                      <p:tavLst>
                                        <p:tav tm="0">
                                          <p:val>
                                            <p:strVal val="#ppt_x"/>
                                          </p:val>
                                        </p:tav>
                                        <p:tav tm="100000">
                                          <p:val>
                                            <p:strVal val="#ppt_x"/>
                                          </p:val>
                                        </p:tav>
                                      </p:tavLst>
                                    </p:anim>
                                    <p:anim calcmode="lin" valueType="num">
                                      <p:cBhvr>
                                        <p:cTn id="52" dur="1000" fill="hold"/>
                                        <p:tgtEl>
                                          <p:spTgt spid="62"/>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1000"/>
                                        <p:tgtEl>
                                          <p:spTgt spid="64"/>
                                        </p:tgtEl>
                                      </p:cBhvr>
                                    </p:animEffect>
                                    <p:anim calcmode="lin" valueType="num">
                                      <p:cBhvr>
                                        <p:cTn id="56" dur="1000" fill="hold"/>
                                        <p:tgtEl>
                                          <p:spTgt spid="64"/>
                                        </p:tgtEl>
                                        <p:attrNameLst>
                                          <p:attrName>ppt_x</p:attrName>
                                        </p:attrNameLst>
                                      </p:cBhvr>
                                      <p:tavLst>
                                        <p:tav tm="0">
                                          <p:val>
                                            <p:strVal val="#ppt_x"/>
                                          </p:val>
                                        </p:tav>
                                        <p:tav tm="100000">
                                          <p:val>
                                            <p:strVal val="#ppt_x"/>
                                          </p:val>
                                        </p:tav>
                                      </p:tavLst>
                                    </p:anim>
                                    <p:anim calcmode="lin" valueType="num">
                                      <p:cBhvr>
                                        <p:cTn id="57"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6" presetClass="entr" presetSubtype="0" fill="hold"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down)">
                                      <p:cBhvr>
                                        <p:cTn id="62" dur="580">
                                          <p:stCondLst>
                                            <p:cond delay="0"/>
                                          </p:stCondLst>
                                        </p:cTn>
                                        <p:tgtEl>
                                          <p:spTgt spid="36"/>
                                        </p:tgtEl>
                                      </p:cBhvr>
                                    </p:animEffect>
                                    <p:anim calcmode="lin" valueType="num">
                                      <p:cBhvr>
                                        <p:cTn id="63"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64"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65"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66"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67"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68" dur="26">
                                          <p:stCondLst>
                                            <p:cond delay="650"/>
                                          </p:stCondLst>
                                        </p:cTn>
                                        <p:tgtEl>
                                          <p:spTgt spid="36"/>
                                        </p:tgtEl>
                                      </p:cBhvr>
                                      <p:to x="100000" y="60000"/>
                                    </p:animScale>
                                    <p:animScale>
                                      <p:cBhvr>
                                        <p:cTn id="69" dur="166" decel="50000">
                                          <p:stCondLst>
                                            <p:cond delay="676"/>
                                          </p:stCondLst>
                                        </p:cTn>
                                        <p:tgtEl>
                                          <p:spTgt spid="36"/>
                                        </p:tgtEl>
                                      </p:cBhvr>
                                      <p:to x="100000" y="100000"/>
                                    </p:animScale>
                                    <p:animScale>
                                      <p:cBhvr>
                                        <p:cTn id="70" dur="26">
                                          <p:stCondLst>
                                            <p:cond delay="1312"/>
                                          </p:stCondLst>
                                        </p:cTn>
                                        <p:tgtEl>
                                          <p:spTgt spid="36"/>
                                        </p:tgtEl>
                                      </p:cBhvr>
                                      <p:to x="100000" y="80000"/>
                                    </p:animScale>
                                    <p:animScale>
                                      <p:cBhvr>
                                        <p:cTn id="71" dur="166" decel="50000">
                                          <p:stCondLst>
                                            <p:cond delay="1338"/>
                                          </p:stCondLst>
                                        </p:cTn>
                                        <p:tgtEl>
                                          <p:spTgt spid="36"/>
                                        </p:tgtEl>
                                      </p:cBhvr>
                                      <p:to x="100000" y="100000"/>
                                    </p:animScale>
                                    <p:animScale>
                                      <p:cBhvr>
                                        <p:cTn id="72" dur="26">
                                          <p:stCondLst>
                                            <p:cond delay="1642"/>
                                          </p:stCondLst>
                                        </p:cTn>
                                        <p:tgtEl>
                                          <p:spTgt spid="36"/>
                                        </p:tgtEl>
                                      </p:cBhvr>
                                      <p:to x="100000" y="90000"/>
                                    </p:animScale>
                                    <p:animScale>
                                      <p:cBhvr>
                                        <p:cTn id="73" dur="166" decel="50000">
                                          <p:stCondLst>
                                            <p:cond delay="1668"/>
                                          </p:stCondLst>
                                        </p:cTn>
                                        <p:tgtEl>
                                          <p:spTgt spid="36"/>
                                        </p:tgtEl>
                                      </p:cBhvr>
                                      <p:to x="100000" y="100000"/>
                                    </p:animScale>
                                    <p:animScale>
                                      <p:cBhvr>
                                        <p:cTn id="74" dur="26">
                                          <p:stCondLst>
                                            <p:cond delay="1808"/>
                                          </p:stCondLst>
                                        </p:cTn>
                                        <p:tgtEl>
                                          <p:spTgt spid="36"/>
                                        </p:tgtEl>
                                      </p:cBhvr>
                                      <p:to x="100000" y="95000"/>
                                    </p:animScale>
                                    <p:animScale>
                                      <p:cBhvr>
                                        <p:cTn id="75" dur="166" decel="50000">
                                          <p:stCondLst>
                                            <p:cond delay="1834"/>
                                          </p:stCondLst>
                                        </p:cTn>
                                        <p:tgtEl>
                                          <p:spTgt spid="36"/>
                                        </p:tgtEl>
                                      </p:cBhvr>
                                      <p:to x="100000" y="100000"/>
                                    </p:animScale>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59"/>
                                        </p:tgtEl>
                                        <p:attrNameLst>
                                          <p:attrName>style.visibility</p:attrName>
                                        </p:attrNameLst>
                                      </p:cBhvr>
                                      <p:to>
                                        <p:strVal val="visible"/>
                                      </p:to>
                                    </p:set>
                                    <p:animEffect transition="in" filter="fade">
                                      <p:cBhvr>
                                        <p:cTn id="80" dur="1000"/>
                                        <p:tgtEl>
                                          <p:spTgt spid="59"/>
                                        </p:tgtEl>
                                      </p:cBhvr>
                                    </p:animEffect>
                                    <p:anim calcmode="lin" valueType="num">
                                      <p:cBhvr>
                                        <p:cTn id="81" dur="1000" fill="hold"/>
                                        <p:tgtEl>
                                          <p:spTgt spid="59"/>
                                        </p:tgtEl>
                                        <p:attrNameLst>
                                          <p:attrName>ppt_x</p:attrName>
                                        </p:attrNameLst>
                                      </p:cBhvr>
                                      <p:tavLst>
                                        <p:tav tm="0">
                                          <p:val>
                                            <p:strVal val="#ppt_x"/>
                                          </p:val>
                                        </p:tav>
                                        <p:tav tm="100000">
                                          <p:val>
                                            <p:strVal val="#ppt_x"/>
                                          </p:val>
                                        </p:tav>
                                      </p:tavLst>
                                    </p:anim>
                                    <p:anim calcmode="lin" valueType="num">
                                      <p:cBhvr>
                                        <p:cTn id="82" dur="1000" fill="hold"/>
                                        <p:tgtEl>
                                          <p:spTgt spid="59"/>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animEffect transition="in" filter="fade">
                                      <p:cBhvr>
                                        <p:cTn id="85" dur="1000"/>
                                        <p:tgtEl>
                                          <p:spTgt spid="60"/>
                                        </p:tgtEl>
                                      </p:cBhvr>
                                    </p:animEffect>
                                    <p:anim calcmode="lin" valueType="num">
                                      <p:cBhvr>
                                        <p:cTn id="86" dur="1000" fill="hold"/>
                                        <p:tgtEl>
                                          <p:spTgt spid="60"/>
                                        </p:tgtEl>
                                        <p:attrNameLst>
                                          <p:attrName>ppt_x</p:attrName>
                                        </p:attrNameLst>
                                      </p:cBhvr>
                                      <p:tavLst>
                                        <p:tav tm="0">
                                          <p:val>
                                            <p:strVal val="#ppt_x"/>
                                          </p:val>
                                        </p:tav>
                                        <p:tav tm="100000">
                                          <p:val>
                                            <p:strVal val="#ppt_x"/>
                                          </p:val>
                                        </p:tav>
                                      </p:tavLst>
                                    </p:anim>
                                    <p:anim calcmode="lin" valueType="num">
                                      <p:cBhvr>
                                        <p:cTn id="87"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wipe(down)">
                                      <p:cBhvr>
                                        <p:cTn id="92" dur="1000"/>
                                        <p:tgtEl>
                                          <p:spTgt spid="43"/>
                                        </p:tgtEl>
                                      </p:cBhvr>
                                    </p:animEffect>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68"/>
                                        </p:tgtEl>
                                        <p:attrNameLst>
                                          <p:attrName>style.visibility</p:attrName>
                                        </p:attrNameLst>
                                      </p:cBhvr>
                                      <p:to>
                                        <p:strVal val="visible"/>
                                      </p:to>
                                    </p:set>
                                    <p:animEffect transition="in" filter="fade">
                                      <p:cBhvr>
                                        <p:cTn id="97" dur="1000"/>
                                        <p:tgtEl>
                                          <p:spTgt spid="68"/>
                                        </p:tgtEl>
                                      </p:cBhvr>
                                    </p:animEffect>
                                    <p:anim calcmode="lin" valueType="num">
                                      <p:cBhvr>
                                        <p:cTn id="98" dur="1000" fill="hold"/>
                                        <p:tgtEl>
                                          <p:spTgt spid="68"/>
                                        </p:tgtEl>
                                        <p:attrNameLst>
                                          <p:attrName>ppt_x</p:attrName>
                                        </p:attrNameLst>
                                      </p:cBhvr>
                                      <p:tavLst>
                                        <p:tav tm="0">
                                          <p:val>
                                            <p:strVal val="#ppt_x"/>
                                          </p:val>
                                        </p:tav>
                                        <p:tav tm="100000">
                                          <p:val>
                                            <p:strVal val="#ppt_x"/>
                                          </p:val>
                                        </p:tav>
                                      </p:tavLst>
                                    </p:anim>
                                    <p:anim calcmode="lin" valueType="num">
                                      <p:cBhvr>
                                        <p:cTn id="99" dur="1000" fill="hold"/>
                                        <p:tgtEl>
                                          <p:spTgt spid="68"/>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fade">
                                      <p:cBhvr>
                                        <p:cTn id="102" dur="1000"/>
                                        <p:tgtEl>
                                          <p:spTgt spid="67"/>
                                        </p:tgtEl>
                                      </p:cBhvr>
                                    </p:animEffect>
                                    <p:anim calcmode="lin" valueType="num">
                                      <p:cBhvr>
                                        <p:cTn id="103" dur="1000" fill="hold"/>
                                        <p:tgtEl>
                                          <p:spTgt spid="67"/>
                                        </p:tgtEl>
                                        <p:attrNameLst>
                                          <p:attrName>ppt_x</p:attrName>
                                        </p:attrNameLst>
                                      </p:cBhvr>
                                      <p:tavLst>
                                        <p:tav tm="0">
                                          <p:val>
                                            <p:strVal val="#ppt_x"/>
                                          </p:val>
                                        </p:tav>
                                        <p:tav tm="100000">
                                          <p:val>
                                            <p:strVal val="#ppt_x"/>
                                          </p:val>
                                        </p:tav>
                                      </p:tavLst>
                                    </p:anim>
                                    <p:anim calcmode="lin" valueType="num">
                                      <p:cBhvr>
                                        <p:cTn id="104"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1000"/>
                                        <p:tgtEl>
                                          <p:spTgt spid="39"/>
                                        </p:tgtEl>
                                      </p:cBhvr>
                                    </p:animEffect>
                                    <p:anim calcmode="lin" valueType="num">
                                      <p:cBhvr>
                                        <p:cTn id="110" dur="1000" fill="hold"/>
                                        <p:tgtEl>
                                          <p:spTgt spid="39"/>
                                        </p:tgtEl>
                                        <p:attrNameLst>
                                          <p:attrName>ppt_x</p:attrName>
                                        </p:attrNameLst>
                                      </p:cBhvr>
                                      <p:tavLst>
                                        <p:tav tm="0">
                                          <p:val>
                                            <p:strVal val="#ppt_x"/>
                                          </p:val>
                                        </p:tav>
                                        <p:tav tm="100000">
                                          <p:val>
                                            <p:strVal val="#ppt_x"/>
                                          </p:val>
                                        </p:tav>
                                      </p:tavLst>
                                    </p:anim>
                                    <p:anim calcmode="lin" valueType="num">
                                      <p:cBhvr>
                                        <p:cTn id="11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1000"/>
                                        <p:tgtEl>
                                          <p:spTgt spid="57"/>
                                        </p:tgtEl>
                                      </p:cBhvr>
                                    </p:animEffect>
                                    <p:anim calcmode="lin" valueType="num">
                                      <p:cBhvr>
                                        <p:cTn id="117" dur="1000" fill="hold"/>
                                        <p:tgtEl>
                                          <p:spTgt spid="57"/>
                                        </p:tgtEl>
                                        <p:attrNameLst>
                                          <p:attrName>ppt_x</p:attrName>
                                        </p:attrNameLst>
                                      </p:cBhvr>
                                      <p:tavLst>
                                        <p:tav tm="0">
                                          <p:val>
                                            <p:strVal val="#ppt_x"/>
                                          </p:val>
                                        </p:tav>
                                        <p:tav tm="100000">
                                          <p:val>
                                            <p:strVal val="#ppt_x"/>
                                          </p:val>
                                        </p:tav>
                                      </p:tavLst>
                                    </p:anim>
                                    <p:anim calcmode="lin" valueType="num">
                                      <p:cBhvr>
                                        <p:cTn id="118" dur="1000" fill="hold"/>
                                        <p:tgtEl>
                                          <p:spTgt spid="57"/>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58"/>
                                        </p:tgtEl>
                                        <p:attrNameLst>
                                          <p:attrName>style.visibility</p:attrName>
                                        </p:attrNameLst>
                                      </p:cBhvr>
                                      <p:to>
                                        <p:strVal val="visible"/>
                                      </p:to>
                                    </p:set>
                                    <p:animEffect transition="in" filter="fade">
                                      <p:cBhvr>
                                        <p:cTn id="121" dur="1000"/>
                                        <p:tgtEl>
                                          <p:spTgt spid="58"/>
                                        </p:tgtEl>
                                      </p:cBhvr>
                                    </p:animEffect>
                                    <p:anim calcmode="lin" valueType="num">
                                      <p:cBhvr>
                                        <p:cTn id="122" dur="1000" fill="hold"/>
                                        <p:tgtEl>
                                          <p:spTgt spid="58"/>
                                        </p:tgtEl>
                                        <p:attrNameLst>
                                          <p:attrName>ppt_x</p:attrName>
                                        </p:attrNameLst>
                                      </p:cBhvr>
                                      <p:tavLst>
                                        <p:tav tm="0">
                                          <p:val>
                                            <p:strVal val="#ppt_x"/>
                                          </p:val>
                                        </p:tav>
                                        <p:tav tm="100000">
                                          <p:val>
                                            <p:strVal val="#ppt_x"/>
                                          </p:val>
                                        </p:tav>
                                      </p:tavLst>
                                    </p:anim>
                                    <p:anim calcmode="lin" valueType="num">
                                      <p:cBhvr>
                                        <p:cTn id="123"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nodeType="click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wipe(down)">
                                      <p:cBhvr>
                                        <p:cTn id="128" dur="1000"/>
                                        <p:tgtEl>
                                          <p:spTgt spid="42"/>
                                        </p:tgtEl>
                                      </p:cBhvr>
                                    </p:animEffect>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65"/>
                                        </p:tgtEl>
                                        <p:attrNameLst>
                                          <p:attrName>style.visibility</p:attrName>
                                        </p:attrNameLst>
                                      </p:cBhvr>
                                      <p:to>
                                        <p:strVal val="visible"/>
                                      </p:to>
                                    </p:set>
                                    <p:animEffect transition="in" filter="fade">
                                      <p:cBhvr>
                                        <p:cTn id="133" dur="1000"/>
                                        <p:tgtEl>
                                          <p:spTgt spid="65"/>
                                        </p:tgtEl>
                                      </p:cBhvr>
                                    </p:animEffect>
                                    <p:anim calcmode="lin" valueType="num">
                                      <p:cBhvr>
                                        <p:cTn id="134" dur="1000" fill="hold"/>
                                        <p:tgtEl>
                                          <p:spTgt spid="65"/>
                                        </p:tgtEl>
                                        <p:attrNameLst>
                                          <p:attrName>ppt_x</p:attrName>
                                        </p:attrNameLst>
                                      </p:cBhvr>
                                      <p:tavLst>
                                        <p:tav tm="0">
                                          <p:val>
                                            <p:strVal val="#ppt_x"/>
                                          </p:val>
                                        </p:tav>
                                        <p:tav tm="100000">
                                          <p:val>
                                            <p:strVal val="#ppt_x"/>
                                          </p:val>
                                        </p:tav>
                                      </p:tavLst>
                                    </p:anim>
                                    <p:anim calcmode="lin" valueType="num">
                                      <p:cBhvr>
                                        <p:cTn id="135" dur="1000" fill="hold"/>
                                        <p:tgtEl>
                                          <p:spTgt spid="65"/>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66"/>
                                        </p:tgtEl>
                                        <p:attrNameLst>
                                          <p:attrName>style.visibility</p:attrName>
                                        </p:attrNameLst>
                                      </p:cBhvr>
                                      <p:to>
                                        <p:strVal val="visible"/>
                                      </p:to>
                                    </p:set>
                                    <p:animEffect transition="in" filter="fade">
                                      <p:cBhvr>
                                        <p:cTn id="138" dur="1000"/>
                                        <p:tgtEl>
                                          <p:spTgt spid="66"/>
                                        </p:tgtEl>
                                      </p:cBhvr>
                                    </p:animEffect>
                                    <p:anim calcmode="lin" valueType="num">
                                      <p:cBhvr>
                                        <p:cTn id="139" dur="1000" fill="hold"/>
                                        <p:tgtEl>
                                          <p:spTgt spid="66"/>
                                        </p:tgtEl>
                                        <p:attrNameLst>
                                          <p:attrName>ppt_x</p:attrName>
                                        </p:attrNameLst>
                                      </p:cBhvr>
                                      <p:tavLst>
                                        <p:tav tm="0">
                                          <p:val>
                                            <p:strVal val="#ppt_x"/>
                                          </p:val>
                                        </p:tav>
                                        <p:tav tm="100000">
                                          <p:val>
                                            <p:strVal val="#ppt_x"/>
                                          </p:val>
                                        </p:tav>
                                      </p:tavLst>
                                    </p:anim>
                                    <p:anim calcmode="lin" valueType="num">
                                      <p:cBhvr>
                                        <p:cTn id="140"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nodeType="clickEffect">
                                  <p:stCondLst>
                                    <p:cond delay="0"/>
                                  </p:stCondLst>
                                  <p:childTnLst>
                                    <p:set>
                                      <p:cBhvr>
                                        <p:cTn id="144" dur="1" fill="hold">
                                          <p:stCondLst>
                                            <p:cond delay="0"/>
                                          </p:stCondLst>
                                        </p:cTn>
                                        <p:tgtEl>
                                          <p:spTgt spid="73"/>
                                        </p:tgtEl>
                                        <p:attrNameLst>
                                          <p:attrName>style.visibility</p:attrName>
                                        </p:attrNameLst>
                                      </p:cBhvr>
                                      <p:to>
                                        <p:strVal val="visible"/>
                                      </p:to>
                                    </p:set>
                                    <p:animEffect transition="in" filter="fade">
                                      <p:cBhvr>
                                        <p:cTn id="145" dur="1000"/>
                                        <p:tgtEl>
                                          <p:spTgt spid="73"/>
                                        </p:tgtEl>
                                      </p:cBhvr>
                                    </p:animEffect>
                                    <p:anim calcmode="lin" valueType="num">
                                      <p:cBhvr>
                                        <p:cTn id="146" dur="1000" fill="hold"/>
                                        <p:tgtEl>
                                          <p:spTgt spid="73"/>
                                        </p:tgtEl>
                                        <p:attrNameLst>
                                          <p:attrName>ppt_x</p:attrName>
                                        </p:attrNameLst>
                                      </p:cBhvr>
                                      <p:tavLst>
                                        <p:tav tm="0">
                                          <p:val>
                                            <p:strVal val="#ppt_x"/>
                                          </p:val>
                                        </p:tav>
                                        <p:tav tm="100000">
                                          <p:val>
                                            <p:strVal val="#ppt_x"/>
                                          </p:val>
                                        </p:tav>
                                      </p:tavLst>
                                    </p:anim>
                                    <p:anim calcmode="lin" valueType="num">
                                      <p:cBhvr>
                                        <p:cTn id="147" dur="1000" fill="hold"/>
                                        <p:tgtEl>
                                          <p:spTgt spid="73"/>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0"/>
                                  </p:stCondLst>
                                  <p:childTnLst>
                                    <p:set>
                                      <p:cBhvr>
                                        <p:cTn id="149" dur="1" fill="hold">
                                          <p:stCondLst>
                                            <p:cond delay="0"/>
                                          </p:stCondLst>
                                        </p:cTn>
                                        <p:tgtEl>
                                          <p:spTgt spid="76"/>
                                        </p:tgtEl>
                                        <p:attrNameLst>
                                          <p:attrName>style.visibility</p:attrName>
                                        </p:attrNameLst>
                                      </p:cBhvr>
                                      <p:to>
                                        <p:strVal val="visible"/>
                                      </p:to>
                                    </p:set>
                                    <p:animEffect transition="in" filter="fade">
                                      <p:cBhvr>
                                        <p:cTn id="150" dur="1000"/>
                                        <p:tgtEl>
                                          <p:spTgt spid="76"/>
                                        </p:tgtEl>
                                      </p:cBhvr>
                                    </p:animEffect>
                                    <p:anim calcmode="lin" valueType="num">
                                      <p:cBhvr>
                                        <p:cTn id="151" dur="1000" fill="hold"/>
                                        <p:tgtEl>
                                          <p:spTgt spid="76"/>
                                        </p:tgtEl>
                                        <p:attrNameLst>
                                          <p:attrName>ppt_x</p:attrName>
                                        </p:attrNameLst>
                                      </p:cBhvr>
                                      <p:tavLst>
                                        <p:tav tm="0">
                                          <p:val>
                                            <p:strVal val="#ppt_x"/>
                                          </p:val>
                                        </p:tav>
                                        <p:tav tm="100000">
                                          <p:val>
                                            <p:strVal val="#ppt_x"/>
                                          </p:val>
                                        </p:tav>
                                      </p:tavLst>
                                    </p:anim>
                                    <p:anim calcmode="lin" valueType="num">
                                      <p:cBhvr>
                                        <p:cTn id="152"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42" presetClass="entr" presetSubtype="0" fill="hold" grpId="0" nodeType="clickEffect">
                                  <p:stCondLst>
                                    <p:cond delay="0"/>
                                  </p:stCondLst>
                                  <p:childTnLst>
                                    <p:set>
                                      <p:cBhvr>
                                        <p:cTn id="156" dur="1" fill="hold">
                                          <p:stCondLst>
                                            <p:cond delay="0"/>
                                          </p:stCondLst>
                                        </p:cTn>
                                        <p:tgtEl>
                                          <p:spTgt spid="45"/>
                                        </p:tgtEl>
                                        <p:attrNameLst>
                                          <p:attrName>style.visibility</p:attrName>
                                        </p:attrNameLst>
                                      </p:cBhvr>
                                      <p:to>
                                        <p:strVal val="visible"/>
                                      </p:to>
                                    </p:set>
                                    <p:animEffect transition="in" filter="fade">
                                      <p:cBhvr>
                                        <p:cTn id="157" dur="1000"/>
                                        <p:tgtEl>
                                          <p:spTgt spid="45"/>
                                        </p:tgtEl>
                                      </p:cBhvr>
                                    </p:animEffect>
                                    <p:anim calcmode="lin" valueType="num">
                                      <p:cBhvr>
                                        <p:cTn id="158" dur="1000" fill="hold"/>
                                        <p:tgtEl>
                                          <p:spTgt spid="45"/>
                                        </p:tgtEl>
                                        <p:attrNameLst>
                                          <p:attrName>ppt_x</p:attrName>
                                        </p:attrNameLst>
                                      </p:cBhvr>
                                      <p:tavLst>
                                        <p:tav tm="0">
                                          <p:val>
                                            <p:strVal val="#ppt_x"/>
                                          </p:val>
                                        </p:tav>
                                        <p:tav tm="100000">
                                          <p:val>
                                            <p:strVal val="#ppt_x"/>
                                          </p:val>
                                        </p:tav>
                                      </p:tavLst>
                                    </p:anim>
                                    <p:anim calcmode="lin" valueType="num">
                                      <p:cBhvr>
                                        <p:cTn id="15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22" presetClass="entr" presetSubtype="4" fill="hold" nodeType="clickEffect">
                                  <p:stCondLst>
                                    <p:cond delay="0"/>
                                  </p:stCondLst>
                                  <p:childTnLst>
                                    <p:set>
                                      <p:cBhvr>
                                        <p:cTn id="163" dur="1" fill="hold">
                                          <p:stCondLst>
                                            <p:cond delay="0"/>
                                          </p:stCondLst>
                                        </p:cTn>
                                        <p:tgtEl>
                                          <p:spTgt spid="3"/>
                                        </p:tgtEl>
                                        <p:attrNameLst>
                                          <p:attrName>style.visibility</p:attrName>
                                        </p:attrNameLst>
                                      </p:cBhvr>
                                      <p:to>
                                        <p:strVal val="visible"/>
                                      </p:to>
                                    </p:set>
                                    <p:animEffect transition="in" filter="wipe(down)">
                                      <p:cBhvr>
                                        <p:cTn id="164" dur="1000"/>
                                        <p:tgtEl>
                                          <p:spTgt spid="3"/>
                                        </p:tgtEl>
                                      </p:cBhvr>
                                    </p:animEffect>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nodeType="clickEffect">
                                  <p:stCondLst>
                                    <p:cond delay="0"/>
                                  </p:stCondLst>
                                  <p:childTnLst>
                                    <p:set>
                                      <p:cBhvr>
                                        <p:cTn id="168" dur="1" fill="hold">
                                          <p:stCondLst>
                                            <p:cond delay="0"/>
                                          </p:stCondLst>
                                        </p:cTn>
                                        <p:tgtEl>
                                          <p:spTgt spid="54"/>
                                        </p:tgtEl>
                                        <p:attrNameLst>
                                          <p:attrName>style.visibility</p:attrName>
                                        </p:attrNameLst>
                                      </p:cBhvr>
                                      <p:to>
                                        <p:strVal val="visible"/>
                                      </p:to>
                                    </p:set>
                                    <p:animEffect transition="in" filter="fade">
                                      <p:cBhvr>
                                        <p:cTn id="169" dur="1000"/>
                                        <p:tgtEl>
                                          <p:spTgt spid="54"/>
                                        </p:tgtEl>
                                      </p:cBhvr>
                                    </p:animEffect>
                                    <p:anim calcmode="lin" valueType="num">
                                      <p:cBhvr>
                                        <p:cTn id="170" dur="1000" fill="hold"/>
                                        <p:tgtEl>
                                          <p:spTgt spid="54"/>
                                        </p:tgtEl>
                                        <p:attrNameLst>
                                          <p:attrName>ppt_x</p:attrName>
                                        </p:attrNameLst>
                                      </p:cBhvr>
                                      <p:tavLst>
                                        <p:tav tm="0">
                                          <p:val>
                                            <p:strVal val="#ppt_x"/>
                                          </p:val>
                                        </p:tav>
                                        <p:tav tm="100000">
                                          <p:val>
                                            <p:strVal val="#ppt_x"/>
                                          </p:val>
                                        </p:tav>
                                      </p:tavLst>
                                    </p:anim>
                                    <p:anim calcmode="lin" valueType="num">
                                      <p:cBhvr>
                                        <p:cTn id="171" dur="1000" fill="hold"/>
                                        <p:tgtEl>
                                          <p:spTgt spid="54"/>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0"/>
                                  </p:stCondLst>
                                  <p:childTnLst>
                                    <p:set>
                                      <p:cBhvr>
                                        <p:cTn id="173" dur="1" fill="hold">
                                          <p:stCondLst>
                                            <p:cond delay="0"/>
                                          </p:stCondLst>
                                        </p:cTn>
                                        <p:tgtEl>
                                          <p:spTgt spid="55"/>
                                        </p:tgtEl>
                                        <p:attrNameLst>
                                          <p:attrName>style.visibility</p:attrName>
                                        </p:attrNameLst>
                                      </p:cBhvr>
                                      <p:to>
                                        <p:strVal val="visible"/>
                                      </p:to>
                                    </p:set>
                                    <p:animEffect transition="in" filter="fade">
                                      <p:cBhvr>
                                        <p:cTn id="174" dur="1000"/>
                                        <p:tgtEl>
                                          <p:spTgt spid="55"/>
                                        </p:tgtEl>
                                      </p:cBhvr>
                                    </p:animEffect>
                                    <p:anim calcmode="lin" valueType="num">
                                      <p:cBhvr>
                                        <p:cTn id="175" dur="1000" fill="hold"/>
                                        <p:tgtEl>
                                          <p:spTgt spid="55"/>
                                        </p:tgtEl>
                                        <p:attrNameLst>
                                          <p:attrName>ppt_x</p:attrName>
                                        </p:attrNameLst>
                                      </p:cBhvr>
                                      <p:tavLst>
                                        <p:tav tm="0">
                                          <p:val>
                                            <p:strVal val="#ppt_x"/>
                                          </p:val>
                                        </p:tav>
                                        <p:tav tm="100000">
                                          <p:val>
                                            <p:strVal val="#ppt_x"/>
                                          </p:val>
                                        </p:tav>
                                      </p:tavLst>
                                    </p:anim>
                                    <p:anim calcmode="lin" valueType="num">
                                      <p:cBhvr>
                                        <p:cTn id="17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animBg="1"/>
      <p:bldP spid="41" grpId="0" animBg="1"/>
      <p:bldP spid="45" grpId="0" animBg="1"/>
      <p:bldP spid="51" grpId="0"/>
      <p:bldP spid="53" grpId="0"/>
      <p:bldP spid="55" grpId="0"/>
      <p:bldP spid="58" grpId="0"/>
      <p:bldP spid="60" grpId="0"/>
      <p:bldP spid="64" grpId="0"/>
      <p:bldP spid="66" grpId="0"/>
      <p:bldP spid="68" grpId="0"/>
      <p:bldP spid="7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8543" y="426130"/>
            <a:ext cx="10515600" cy="5930220"/>
          </a:xfrm>
        </p:spPr>
        <p:txBody>
          <a:bodyPr>
            <a:normAutofit/>
          </a:bodyPr>
          <a:lstStyle/>
          <a:p>
            <a:r>
              <a:rPr lang="en-US" sz="1800" dirty="0"/>
              <a:t>Ground Plane (GP): This is a horizontal reference plane on which the object is assumed to be located.</a:t>
            </a:r>
          </a:p>
          <a:p>
            <a:r>
              <a:rPr lang="en-US" sz="1800" dirty="0"/>
              <a:t>Picture Plane (PP): Just like the case of orthographic projections, a picture plane, that is, a plane of projection, is required, to obtain the perspective projection. Usually, a vertical plane, located between the observer (i.e., the station point) and the object, is selected for the perspective projection.</a:t>
            </a:r>
          </a:p>
          <a:p>
            <a:r>
              <a:rPr lang="en-US" sz="1800" dirty="0"/>
              <a:t>Ground Line (GL): The line of intersection of the horizontal ground plane (GP) and the picture plane (PP) is known as the ground line (GL).</a:t>
            </a:r>
          </a:p>
          <a:p>
            <a:r>
              <a:rPr lang="en-US" sz="1800" dirty="0"/>
              <a:t>Station Point (SP): The position or the point from where the object is assumed to have been viewed by the observer’s eye is called the station point (SP).</a:t>
            </a:r>
          </a:p>
          <a:p>
            <a:r>
              <a:rPr lang="en-US" sz="1800" dirty="0"/>
              <a:t>Horizon Plane (HP): A horizontal plane passing through the station point and parallel to the ground plane (GP) is known as the horizon plane (HP).</a:t>
            </a:r>
          </a:p>
          <a:p>
            <a:r>
              <a:rPr lang="en-US" sz="1800" dirty="0"/>
              <a:t>Horizon Line (HL): The line of intersection of the horizon plane (HP) and the vertical picture plane (PP) is known as the horizon line (HL).</a:t>
            </a:r>
          </a:p>
          <a:p>
            <a:r>
              <a:rPr lang="en-US" sz="1800" dirty="0"/>
              <a:t>Axis of Vision (AV): The line passing through the station point and perpendicular to the picture plane (PP) is known as the axis of vision (AV).</a:t>
            </a:r>
          </a:p>
          <a:p>
            <a:r>
              <a:rPr lang="en-US" sz="1800" dirty="0"/>
              <a:t>Auxiliary Ground Plane (AGP): A horizontal reference plane, above the level of the station point, which is used to project the top view of the object while drawing a perspective view, is known as the auxiliary ground plane (AGP).</a:t>
            </a:r>
          </a:p>
        </p:txBody>
      </p:sp>
      <p:sp>
        <p:nvSpPr>
          <p:cNvPr id="4" name="Footer Placeholder 3"/>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69925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8543" y="426130"/>
            <a:ext cx="10515600" cy="5930220"/>
          </a:xfrm>
        </p:spPr>
        <p:txBody>
          <a:bodyPr>
            <a:normAutofit/>
          </a:bodyPr>
          <a:lstStyle/>
          <a:p>
            <a:r>
              <a:rPr lang="en-US" sz="1800" dirty="0"/>
              <a:t>Centre of Vision (CV): The point at which the axis of vision line penetrates the picture plane is known as the </a:t>
            </a:r>
            <a:r>
              <a:rPr lang="en-US" sz="1800" dirty="0" err="1"/>
              <a:t>centre</a:t>
            </a:r>
            <a:r>
              <a:rPr lang="en-US" sz="1800" dirty="0"/>
              <a:t> of vision (CV). It may be noted that the </a:t>
            </a:r>
            <a:r>
              <a:rPr lang="en-US" sz="1800" dirty="0" err="1"/>
              <a:t>centre</a:t>
            </a:r>
            <a:r>
              <a:rPr lang="en-US" sz="1800" dirty="0"/>
              <a:t> of vision will be located on the horizon plane.</a:t>
            </a:r>
          </a:p>
          <a:p>
            <a:r>
              <a:rPr lang="en-US" sz="1800" dirty="0"/>
              <a:t>Central Plane (CP): A vertical plane passing through the station point, and perpendicular to the picture plane as well as the ground plane and the horizon plane is known as the central plane (CP).</a:t>
            </a:r>
          </a:p>
          <a:p>
            <a:r>
              <a:rPr lang="en-US" sz="1800" dirty="0"/>
              <a:t>Visual Rays (VR): The lines of sight joining the observer’s eye at the station point to various points on the object are known as visual rays.</a:t>
            </a:r>
          </a:p>
        </p:txBody>
      </p:sp>
      <p:sp>
        <p:nvSpPr>
          <p:cNvPr id="4" name="Footer Placeholder 3"/>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110409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10" name="Freeform 9"/>
          <p:cNvSpPr/>
          <p:nvPr/>
        </p:nvSpPr>
        <p:spPr>
          <a:xfrm>
            <a:off x="809897" y="653143"/>
            <a:ext cx="10384972" cy="5721531"/>
          </a:xfrm>
          <a:custGeom>
            <a:avLst/>
            <a:gdLst>
              <a:gd name="connsiteX0" fmla="*/ 0 w 10384972"/>
              <a:gd name="connsiteY0" fmla="*/ 2390503 h 5721531"/>
              <a:gd name="connsiteX1" fmla="*/ 5773783 w 10384972"/>
              <a:gd name="connsiteY1" fmla="*/ 5721531 h 5721531"/>
              <a:gd name="connsiteX2" fmla="*/ 10384972 w 10384972"/>
              <a:gd name="connsiteY2" fmla="*/ 2991394 h 5721531"/>
              <a:gd name="connsiteX3" fmla="*/ 4153989 w 10384972"/>
              <a:gd name="connsiteY3" fmla="*/ 0 h 5721531"/>
              <a:gd name="connsiteX4" fmla="*/ 0 w 10384972"/>
              <a:gd name="connsiteY4" fmla="*/ 2390503 h 57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4972" h="5721531">
                <a:moveTo>
                  <a:pt x="0" y="2390503"/>
                </a:moveTo>
                <a:lnTo>
                  <a:pt x="5773783" y="5721531"/>
                </a:lnTo>
                <a:lnTo>
                  <a:pt x="10384972" y="2991394"/>
                </a:lnTo>
                <a:lnTo>
                  <a:pt x="4153989" y="0"/>
                </a:lnTo>
                <a:lnTo>
                  <a:pt x="0" y="2390503"/>
                </a:ln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4099558" y="1889760"/>
            <a:ext cx="1104087" cy="1630680"/>
          </a:xfrm>
          <a:custGeom>
            <a:avLst/>
            <a:gdLst>
              <a:gd name="connsiteX0" fmla="*/ 0 w 1089660"/>
              <a:gd name="connsiteY0" fmla="*/ 0 h 1607820"/>
              <a:gd name="connsiteX1" fmla="*/ 7620 w 1089660"/>
              <a:gd name="connsiteY1" fmla="*/ 1021080 h 1607820"/>
              <a:gd name="connsiteX2" fmla="*/ 1089660 w 1089660"/>
              <a:gd name="connsiteY2" fmla="*/ 1607820 h 1607820"/>
              <a:gd name="connsiteX3" fmla="*/ 1066800 w 1089660"/>
              <a:gd name="connsiteY3" fmla="*/ 586740 h 1607820"/>
              <a:gd name="connsiteX4" fmla="*/ 0 w 1089660"/>
              <a:gd name="connsiteY4" fmla="*/ 0 h 1607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660" h="1607820">
                <a:moveTo>
                  <a:pt x="0" y="0"/>
                </a:moveTo>
                <a:lnTo>
                  <a:pt x="7620" y="1021080"/>
                </a:lnTo>
                <a:lnTo>
                  <a:pt x="1089660" y="1607820"/>
                </a:lnTo>
                <a:lnTo>
                  <a:pt x="1066800" y="586740"/>
                </a:lnTo>
                <a:lnTo>
                  <a:pt x="0" y="0"/>
                </a:lnTo>
                <a:close/>
              </a:path>
            </a:pathLst>
          </a:cu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5151120" y="2103120"/>
            <a:ext cx="723900" cy="1417320"/>
          </a:xfrm>
          <a:custGeom>
            <a:avLst/>
            <a:gdLst>
              <a:gd name="connsiteX0" fmla="*/ 7620 w 723900"/>
              <a:gd name="connsiteY0" fmla="*/ 1417320 h 1417320"/>
              <a:gd name="connsiteX1" fmla="*/ 723900 w 723900"/>
              <a:gd name="connsiteY1" fmla="*/ 1013460 h 1417320"/>
              <a:gd name="connsiteX2" fmla="*/ 701040 w 723900"/>
              <a:gd name="connsiteY2" fmla="*/ 0 h 1417320"/>
              <a:gd name="connsiteX3" fmla="*/ 0 w 723900"/>
              <a:gd name="connsiteY3" fmla="*/ 396240 h 1417320"/>
              <a:gd name="connsiteX4" fmla="*/ 7620 w 723900"/>
              <a:gd name="connsiteY4" fmla="*/ 1417320 h 1417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1417320">
                <a:moveTo>
                  <a:pt x="7620" y="1417320"/>
                </a:moveTo>
                <a:lnTo>
                  <a:pt x="723900" y="1013460"/>
                </a:lnTo>
                <a:lnTo>
                  <a:pt x="701040" y="0"/>
                </a:lnTo>
                <a:lnTo>
                  <a:pt x="0" y="396240"/>
                </a:lnTo>
                <a:lnTo>
                  <a:pt x="7620" y="1417320"/>
                </a:lnTo>
                <a:close/>
              </a:path>
            </a:pathLst>
          </a:cu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4099560" y="1501140"/>
            <a:ext cx="1775460" cy="1021080"/>
          </a:xfrm>
          <a:custGeom>
            <a:avLst/>
            <a:gdLst>
              <a:gd name="connsiteX0" fmla="*/ 0 w 1775460"/>
              <a:gd name="connsiteY0" fmla="*/ 388620 h 1021080"/>
              <a:gd name="connsiteX1" fmla="*/ 701040 w 1775460"/>
              <a:gd name="connsiteY1" fmla="*/ 0 h 1021080"/>
              <a:gd name="connsiteX2" fmla="*/ 1775460 w 1775460"/>
              <a:gd name="connsiteY2" fmla="*/ 601980 h 1021080"/>
              <a:gd name="connsiteX3" fmla="*/ 1059180 w 1775460"/>
              <a:gd name="connsiteY3" fmla="*/ 1021080 h 1021080"/>
              <a:gd name="connsiteX4" fmla="*/ 0 w 1775460"/>
              <a:gd name="connsiteY4" fmla="*/ 388620 h 1021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60" h="1021080">
                <a:moveTo>
                  <a:pt x="0" y="388620"/>
                </a:moveTo>
                <a:lnTo>
                  <a:pt x="701040" y="0"/>
                </a:lnTo>
                <a:lnTo>
                  <a:pt x="1775460" y="601980"/>
                </a:lnTo>
                <a:lnTo>
                  <a:pt x="1059180" y="1021080"/>
                </a:lnTo>
                <a:lnTo>
                  <a:pt x="0" y="388620"/>
                </a:lnTo>
                <a:close/>
              </a:path>
            </a:pathLst>
          </a:cu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a:stCxn id="12" idx="0"/>
          </p:cNvCxnSpPr>
          <p:nvPr/>
        </p:nvCxnSpPr>
        <p:spPr>
          <a:xfrm flipV="1">
            <a:off x="5158740" y="2522220"/>
            <a:ext cx="2636520" cy="998220"/>
          </a:xfrm>
          <a:prstGeom prst="line">
            <a:avLst/>
          </a:prstGeom>
          <a:ln w="15875">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2" idx="1"/>
          </p:cNvCxnSpPr>
          <p:nvPr/>
        </p:nvCxnSpPr>
        <p:spPr>
          <a:xfrm flipV="1">
            <a:off x="5875020" y="2522220"/>
            <a:ext cx="1920240" cy="594360"/>
          </a:xfrm>
          <a:prstGeom prst="line">
            <a:avLst/>
          </a:prstGeom>
          <a:ln w="15875">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3" idx="3"/>
          </p:cNvCxnSpPr>
          <p:nvPr/>
        </p:nvCxnSpPr>
        <p:spPr>
          <a:xfrm>
            <a:off x="5158740" y="2522220"/>
            <a:ext cx="2636520" cy="0"/>
          </a:xfrm>
          <a:prstGeom prst="line">
            <a:avLst/>
          </a:prstGeom>
          <a:ln w="15875">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3" idx="2"/>
          </p:cNvCxnSpPr>
          <p:nvPr/>
        </p:nvCxnSpPr>
        <p:spPr>
          <a:xfrm>
            <a:off x="5875020" y="2103120"/>
            <a:ext cx="1920240" cy="419100"/>
          </a:xfrm>
          <a:prstGeom prst="line">
            <a:avLst/>
          </a:prstGeom>
          <a:ln w="15875">
            <a:solidFill>
              <a:srgbClr val="25FC22"/>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5730875" y="3273425"/>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268540" y="295799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730874" y="249936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268540" y="217551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V="1">
            <a:off x="4084320" y="2519362"/>
            <a:ext cx="3710940" cy="404814"/>
          </a:xfrm>
          <a:prstGeom prst="line">
            <a:avLst/>
          </a:prstGeom>
          <a:ln w="15875">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3" idx="0"/>
          </p:cNvCxnSpPr>
          <p:nvPr/>
        </p:nvCxnSpPr>
        <p:spPr>
          <a:xfrm>
            <a:off x="4099560" y="1889760"/>
            <a:ext cx="3695700" cy="629602"/>
          </a:xfrm>
          <a:prstGeom prst="line">
            <a:avLst/>
          </a:prstGeom>
          <a:ln w="15875">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10125" y="1500188"/>
            <a:ext cx="2985135" cy="1016316"/>
          </a:xfrm>
          <a:prstGeom prst="line">
            <a:avLst/>
          </a:prstGeom>
          <a:ln w="15875">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810124" y="2495712"/>
            <a:ext cx="2985135" cy="22858"/>
          </a:xfrm>
          <a:prstGeom prst="line">
            <a:avLst/>
          </a:prstGeom>
          <a:ln w="15875">
            <a:solidFill>
              <a:srgbClr val="25FC22"/>
            </a:solidFill>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809930" y="216503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6176643" y="195072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821088" y="270700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6195061" y="2493645"/>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a:off x="3585029" y="-124391"/>
            <a:ext cx="4568371" cy="4796084"/>
          </a:xfrm>
          <a:custGeom>
            <a:avLst/>
            <a:gdLst>
              <a:gd name="connsiteX0" fmla="*/ 14514 w 4528457"/>
              <a:gd name="connsiteY0" fmla="*/ 5326743 h 5326743"/>
              <a:gd name="connsiteX1" fmla="*/ 4528457 w 4528457"/>
              <a:gd name="connsiteY1" fmla="*/ 2757715 h 5326743"/>
              <a:gd name="connsiteX2" fmla="*/ 4455886 w 4528457"/>
              <a:gd name="connsiteY2" fmla="*/ 0 h 5326743"/>
              <a:gd name="connsiteX3" fmla="*/ 4325257 w 4528457"/>
              <a:gd name="connsiteY3" fmla="*/ 29029 h 5326743"/>
              <a:gd name="connsiteX4" fmla="*/ 4267200 w 4528457"/>
              <a:gd name="connsiteY4" fmla="*/ 43543 h 5326743"/>
              <a:gd name="connsiteX5" fmla="*/ 0 w 4528457"/>
              <a:gd name="connsiteY5" fmla="*/ 2104572 h 5326743"/>
              <a:gd name="connsiteX6" fmla="*/ 14514 w 4528457"/>
              <a:gd name="connsiteY6" fmla="*/ 5326743 h 532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8457" h="5326743">
                <a:moveTo>
                  <a:pt x="14514" y="5326743"/>
                </a:moveTo>
                <a:lnTo>
                  <a:pt x="4528457" y="2757715"/>
                </a:lnTo>
                <a:lnTo>
                  <a:pt x="4455886" y="0"/>
                </a:lnTo>
                <a:lnTo>
                  <a:pt x="4325257" y="29029"/>
                </a:lnTo>
                <a:cubicBezTo>
                  <a:pt x="4305820" y="33514"/>
                  <a:pt x="4267200" y="43543"/>
                  <a:pt x="4267200" y="43543"/>
                </a:cubicBezTo>
                <a:lnTo>
                  <a:pt x="0" y="2104572"/>
                </a:lnTo>
                <a:lnTo>
                  <a:pt x="14514" y="5326743"/>
                </a:lnTo>
                <a:close/>
              </a:path>
            </a:pathLst>
          </a:cu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5492750" y="3319144"/>
            <a:ext cx="2302510" cy="1322706"/>
          </a:xfrm>
          <a:prstGeom prst="line">
            <a:avLst/>
          </a:prstGeom>
          <a:ln>
            <a:solidFill>
              <a:srgbClr val="7030A0"/>
            </a:solidFill>
            <a:prstDash val="lgDashDot"/>
          </a:ln>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V="1">
            <a:off x="7795260" y="2539364"/>
            <a:ext cx="0" cy="2115186"/>
          </a:xfrm>
          <a:prstGeom prst="line">
            <a:avLst/>
          </a:prstGeom>
          <a:ln>
            <a:solidFill>
              <a:srgbClr val="7030A0"/>
            </a:solidFill>
            <a:prstDash val="lgDashDot"/>
          </a:ln>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flipH="1" flipV="1">
            <a:off x="4810125" y="2493645"/>
            <a:ext cx="1064895" cy="622935"/>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4084320" y="2493645"/>
            <a:ext cx="725805" cy="43053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4810125" y="1500188"/>
            <a:ext cx="0" cy="1016316"/>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5748338" y="2210751"/>
            <a:ext cx="542925" cy="328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748338" y="2539364"/>
            <a:ext cx="0" cy="758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5748338" y="2978944"/>
            <a:ext cx="542925" cy="319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6291263" y="2210751"/>
            <a:ext cx="0" cy="7681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5747838" y="2193130"/>
            <a:ext cx="72750" cy="3462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5829636" y="1970403"/>
            <a:ext cx="373973" cy="219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flipV="1">
            <a:off x="6195061" y="1974056"/>
            <a:ext cx="96202" cy="2471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5748338" y="2733675"/>
            <a:ext cx="72750" cy="564356"/>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5823587" y="2517692"/>
            <a:ext cx="401274" cy="217171"/>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flipV="1">
            <a:off x="6219960" y="2524202"/>
            <a:ext cx="68901" cy="46244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5821088" y="2193131"/>
            <a:ext cx="0" cy="559592"/>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27" name="Straight Connector 126"/>
          <p:cNvCxnSpPr/>
          <p:nvPr/>
        </p:nvCxnSpPr>
        <p:spPr>
          <a:xfrm>
            <a:off x="6195061" y="1974056"/>
            <a:ext cx="27301" cy="54244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7770000" y="2518375"/>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639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1000"/>
                                        <p:tgtEl>
                                          <p:spTgt spid="50"/>
                                        </p:tgtEl>
                                      </p:cBhvr>
                                    </p:animEffect>
                                    <p:anim calcmode="lin" valueType="num">
                                      <p:cBhvr>
                                        <p:cTn id="12" dur="1000" fill="hold"/>
                                        <p:tgtEl>
                                          <p:spTgt spid="50"/>
                                        </p:tgtEl>
                                        <p:attrNameLst>
                                          <p:attrName>ppt_x</p:attrName>
                                        </p:attrNameLst>
                                      </p:cBhvr>
                                      <p:tavLst>
                                        <p:tav tm="0">
                                          <p:val>
                                            <p:strVal val="#ppt_x"/>
                                          </p:val>
                                        </p:tav>
                                        <p:tav tm="100000">
                                          <p:val>
                                            <p:strVal val="#ppt_x"/>
                                          </p:val>
                                        </p:tav>
                                      </p:tavLst>
                                    </p:anim>
                                    <p:anim calcmode="lin" valueType="num">
                                      <p:cBhvr>
                                        <p:cTn id="13"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fade">
                                      <p:cBhvr>
                                        <p:cTn id="23" dur="1000"/>
                                        <p:tgtEl>
                                          <p:spTgt spid="69"/>
                                        </p:tgtEl>
                                      </p:cBhvr>
                                    </p:animEffect>
                                    <p:anim calcmode="lin" valueType="num">
                                      <p:cBhvr>
                                        <p:cTn id="24" dur="1000" fill="hold"/>
                                        <p:tgtEl>
                                          <p:spTgt spid="69"/>
                                        </p:tgtEl>
                                        <p:attrNameLst>
                                          <p:attrName>ppt_x</p:attrName>
                                        </p:attrNameLst>
                                      </p:cBhvr>
                                      <p:tavLst>
                                        <p:tav tm="0">
                                          <p:val>
                                            <p:strVal val="#ppt_x"/>
                                          </p:val>
                                        </p:tav>
                                        <p:tav tm="100000">
                                          <p:val>
                                            <p:strVal val="#ppt_x"/>
                                          </p:val>
                                        </p:tav>
                                      </p:tavLst>
                                    </p:anim>
                                    <p:anim calcmode="lin" valueType="num">
                                      <p:cBhvr>
                                        <p:cTn id="25" dur="1000" fill="hold"/>
                                        <p:tgtEl>
                                          <p:spTgt spid="69"/>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1000"/>
                                        <p:tgtEl>
                                          <p:spTgt spid="66"/>
                                        </p:tgtEl>
                                      </p:cBhvr>
                                    </p:animEffect>
                                    <p:anim calcmode="lin" valueType="num">
                                      <p:cBhvr>
                                        <p:cTn id="29" dur="1000" fill="hold"/>
                                        <p:tgtEl>
                                          <p:spTgt spid="66"/>
                                        </p:tgtEl>
                                        <p:attrNameLst>
                                          <p:attrName>ppt_x</p:attrName>
                                        </p:attrNameLst>
                                      </p:cBhvr>
                                      <p:tavLst>
                                        <p:tav tm="0">
                                          <p:val>
                                            <p:strVal val="#ppt_x"/>
                                          </p:val>
                                        </p:tav>
                                        <p:tav tm="100000">
                                          <p:val>
                                            <p:strVal val="#ppt_x"/>
                                          </p:val>
                                        </p:tav>
                                      </p:tavLst>
                                    </p:anim>
                                    <p:anim calcmode="lin" valueType="num">
                                      <p:cBhvr>
                                        <p:cTn id="30" dur="1000" fill="hold"/>
                                        <p:tgtEl>
                                          <p:spTgt spid="6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1000"/>
                                        <p:tgtEl>
                                          <p:spTgt spid="63"/>
                                        </p:tgtEl>
                                      </p:cBhvr>
                                    </p:animEffect>
                                    <p:anim calcmode="lin" valueType="num">
                                      <p:cBhvr>
                                        <p:cTn id="34" dur="1000" fill="hold"/>
                                        <p:tgtEl>
                                          <p:spTgt spid="63"/>
                                        </p:tgtEl>
                                        <p:attrNameLst>
                                          <p:attrName>ppt_x</p:attrName>
                                        </p:attrNameLst>
                                      </p:cBhvr>
                                      <p:tavLst>
                                        <p:tav tm="0">
                                          <p:val>
                                            <p:strVal val="#ppt_x"/>
                                          </p:val>
                                        </p:tav>
                                        <p:tav tm="100000">
                                          <p:val>
                                            <p:strVal val="#ppt_x"/>
                                          </p:val>
                                        </p:tav>
                                      </p:tavLst>
                                    </p:anim>
                                    <p:anim calcmode="lin" valueType="num">
                                      <p:cBhvr>
                                        <p:cTn id="35" dur="1000" fill="hold"/>
                                        <p:tgtEl>
                                          <p:spTgt spid="6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1000"/>
                                        <p:tgtEl>
                                          <p:spTgt spid="52"/>
                                        </p:tgtEl>
                                      </p:cBhvr>
                                    </p:animEffect>
                                  </p:childTnLst>
                                </p:cTn>
                              </p:par>
                            </p:childTnLst>
                          </p:cTn>
                        </p:par>
                        <p:par>
                          <p:cTn id="51" fill="hold">
                            <p:stCondLst>
                              <p:cond delay="1000"/>
                            </p:stCondLst>
                            <p:childTnLst>
                              <p:par>
                                <p:cTn id="52" presetID="22" presetClass="entr" presetSubtype="4"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wipe(down)">
                                      <p:cBhvr>
                                        <p:cTn id="54" dur="1000"/>
                                        <p:tgtEl>
                                          <p:spTgt spid="5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down)">
                                      <p:cBhvr>
                                        <p:cTn id="63" dur="1000"/>
                                        <p:tgtEl>
                                          <p:spTgt spid="21"/>
                                        </p:tgtEl>
                                      </p:cBhvr>
                                    </p:animEffect>
                                  </p:childTnLst>
                                </p:cTn>
                              </p:par>
                            </p:childTnLst>
                          </p:cTn>
                        </p:par>
                        <p:par>
                          <p:cTn id="64" fill="hold">
                            <p:stCondLst>
                              <p:cond delay="1000"/>
                            </p:stCondLst>
                            <p:childTnLst>
                              <p:par>
                                <p:cTn id="65" presetID="22" presetClass="entr" presetSubtype="4" fill="hold"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1000"/>
                                        <p:tgtEl>
                                          <p:spTgt spid="24"/>
                                        </p:tgtEl>
                                      </p:cBhvr>
                                    </p:animEffect>
                                  </p:childTnLst>
                                </p:cTn>
                              </p:par>
                            </p:childTnLst>
                          </p:cTn>
                        </p:par>
                        <p:par>
                          <p:cTn id="68" fill="hold">
                            <p:stCondLst>
                              <p:cond delay="2000"/>
                            </p:stCondLst>
                            <p:childTnLst>
                              <p:par>
                                <p:cTn id="69" presetID="22" presetClass="entr" presetSubtype="4" fill="hold"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down)">
                                      <p:cBhvr>
                                        <p:cTn id="71" dur="1000"/>
                                        <p:tgtEl>
                                          <p:spTgt spid="18"/>
                                        </p:tgtEl>
                                      </p:cBhvr>
                                    </p:animEffect>
                                  </p:childTnLst>
                                </p:cTn>
                              </p:par>
                            </p:childTnLst>
                          </p:cTn>
                        </p:par>
                        <p:par>
                          <p:cTn id="72" fill="hold">
                            <p:stCondLst>
                              <p:cond delay="3000"/>
                            </p:stCondLst>
                            <p:childTnLst>
                              <p:par>
                                <p:cTn id="73" presetID="22" presetClass="entr" presetSubtype="4"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down)">
                                      <p:cBhvr>
                                        <p:cTn id="75" dur="1000"/>
                                        <p:tgtEl>
                                          <p:spTgt spid="15"/>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999"/>
                                          </p:stCondLst>
                                        </p:cTn>
                                        <p:tgtEl>
                                          <p:spTgt spid="28"/>
                                        </p:tgtEl>
                                        <p:attrNameLst>
                                          <p:attrName>style.visibility</p:attrName>
                                        </p:attrNameLst>
                                      </p:cBhvr>
                                      <p:to>
                                        <p:strVal val="visible"/>
                                      </p:to>
                                    </p:set>
                                  </p:childTnLst>
                                </p:cTn>
                              </p:par>
                            </p:childTnLst>
                          </p:cTn>
                        </p:par>
                        <p:par>
                          <p:cTn id="80" fill="hold">
                            <p:stCondLst>
                              <p:cond delay="1000"/>
                            </p:stCondLst>
                            <p:childTnLst>
                              <p:par>
                                <p:cTn id="81" presetID="1" presetClass="entr" presetSubtype="0" fill="hold" grpId="0" nodeType="afterEffect">
                                  <p:stCondLst>
                                    <p:cond delay="0"/>
                                  </p:stCondLst>
                                  <p:childTnLst>
                                    <p:set>
                                      <p:cBhvr>
                                        <p:cTn id="82" dur="1" fill="hold">
                                          <p:stCondLst>
                                            <p:cond delay="999"/>
                                          </p:stCondLst>
                                        </p:cTn>
                                        <p:tgtEl>
                                          <p:spTgt spid="29"/>
                                        </p:tgtEl>
                                        <p:attrNameLst>
                                          <p:attrName>style.visibility</p:attrName>
                                        </p:attrNameLst>
                                      </p:cBhvr>
                                      <p:to>
                                        <p:strVal val="visible"/>
                                      </p:to>
                                    </p:set>
                                  </p:childTnLst>
                                </p:cTn>
                              </p:par>
                            </p:childTnLst>
                          </p:cTn>
                        </p:par>
                        <p:par>
                          <p:cTn id="83" fill="hold">
                            <p:stCondLst>
                              <p:cond delay="2000"/>
                            </p:stCondLst>
                            <p:childTnLst>
                              <p:par>
                                <p:cTn id="84" presetID="1" presetClass="entr" presetSubtype="0" fill="hold" grpId="0" nodeType="afterEffect">
                                  <p:stCondLst>
                                    <p:cond delay="0"/>
                                  </p:stCondLst>
                                  <p:childTnLst>
                                    <p:set>
                                      <p:cBhvr>
                                        <p:cTn id="85" dur="1" fill="hold">
                                          <p:stCondLst>
                                            <p:cond delay="999"/>
                                          </p:stCondLst>
                                        </p:cTn>
                                        <p:tgtEl>
                                          <p:spTgt spid="27"/>
                                        </p:tgtEl>
                                        <p:attrNameLst>
                                          <p:attrName>style.visibility</p:attrName>
                                        </p:attrNameLst>
                                      </p:cBhvr>
                                      <p:to>
                                        <p:strVal val="visible"/>
                                      </p:to>
                                    </p:set>
                                  </p:childTnLst>
                                </p:cTn>
                              </p:par>
                            </p:childTnLst>
                          </p:cTn>
                        </p:par>
                        <p:par>
                          <p:cTn id="86" fill="hold">
                            <p:stCondLst>
                              <p:cond delay="3000"/>
                            </p:stCondLst>
                            <p:childTnLst>
                              <p:par>
                                <p:cTn id="87" presetID="1" presetClass="entr" presetSubtype="0" fill="hold" grpId="0" nodeType="afterEffect">
                                  <p:stCondLst>
                                    <p:cond delay="0"/>
                                  </p:stCondLst>
                                  <p:childTnLst>
                                    <p:set>
                                      <p:cBhvr>
                                        <p:cTn id="88" dur="1" fill="hold">
                                          <p:stCondLst>
                                            <p:cond delay="999"/>
                                          </p:stCondLst>
                                        </p:cTn>
                                        <p:tgtEl>
                                          <p:spTgt spid="2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80"/>
                                        </p:tgtEl>
                                        <p:attrNameLst>
                                          <p:attrName>style.visibility</p:attrName>
                                        </p:attrNameLst>
                                      </p:cBhvr>
                                      <p:to>
                                        <p:strVal val="visible"/>
                                      </p:to>
                                    </p:set>
                                    <p:animEffect transition="in" filter="wipe(down)">
                                      <p:cBhvr>
                                        <p:cTn id="93" dur="1000"/>
                                        <p:tgtEl>
                                          <p:spTgt spid="80"/>
                                        </p:tgtEl>
                                      </p:cBhvr>
                                    </p:animEffect>
                                  </p:childTnLst>
                                </p:cTn>
                              </p:par>
                            </p:childTnLst>
                          </p:cTn>
                        </p:par>
                        <p:par>
                          <p:cTn id="94" fill="hold">
                            <p:stCondLst>
                              <p:cond delay="1000"/>
                            </p:stCondLst>
                            <p:childTnLst>
                              <p:par>
                                <p:cTn id="95" presetID="22" presetClass="entr" presetSubtype="4" fill="hold" nodeType="afterEffect">
                                  <p:stCondLst>
                                    <p:cond delay="0"/>
                                  </p:stCondLst>
                                  <p:childTnLst>
                                    <p:set>
                                      <p:cBhvr>
                                        <p:cTn id="96" dur="1" fill="hold">
                                          <p:stCondLst>
                                            <p:cond delay="0"/>
                                          </p:stCondLst>
                                        </p:cTn>
                                        <p:tgtEl>
                                          <p:spTgt spid="72"/>
                                        </p:tgtEl>
                                        <p:attrNameLst>
                                          <p:attrName>style.visibility</p:attrName>
                                        </p:attrNameLst>
                                      </p:cBhvr>
                                      <p:to>
                                        <p:strVal val="visible"/>
                                      </p:to>
                                    </p:set>
                                    <p:animEffect transition="in" filter="wipe(down)">
                                      <p:cBhvr>
                                        <p:cTn id="97" dur="1000"/>
                                        <p:tgtEl>
                                          <p:spTgt spid="72"/>
                                        </p:tgtEl>
                                      </p:cBhvr>
                                    </p:animEffect>
                                  </p:childTnLst>
                                </p:cTn>
                              </p:par>
                            </p:childTnLst>
                          </p:cTn>
                        </p:par>
                        <p:par>
                          <p:cTn id="98" fill="hold">
                            <p:stCondLst>
                              <p:cond delay="2000"/>
                            </p:stCondLst>
                            <p:childTnLst>
                              <p:par>
                                <p:cTn id="99" presetID="22" presetClass="entr" presetSubtype="1" fill="hold" nodeType="afterEffect">
                                  <p:stCondLst>
                                    <p:cond delay="0"/>
                                  </p:stCondLst>
                                  <p:childTnLst>
                                    <p:set>
                                      <p:cBhvr>
                                        <p:cTn id="100" dur="1" fill="hold">
                                          <p:stCondLst>
                                            <p:cond delay="0"/>
                                          </p:stCondLst>
                                        </p:cTn>
                                        <p:tgtEl>
                                          <p:spTgt spid="87"/>
                                        </p:tgtEl>
                                        <p:attrNameLst>
                                          <p:attrName>style.visibility</p:attrName>
                                        </p:attrNameLst>
                                      </p:cBhvr>
                                      <p:to>
                                        <p:strVal val="visible"/>
                                      </p:to>
                                    </p:set>
                                    <p:animEffect transition="in" filter="wipe(up)">
                                      <p:cBhvr>
                                        <p:cTn id="101" dur="1000"/>
                                        <p:tgtEl>
                                          <p:spTgt spid="87"/>
                                        </p:tgtEl>
                                      </p:cBhvr>
                                    </p:animEffect>
                                  </p:childTnLst>
                                </p:cTn>
                              </p:par>
                            </p:childTnLst>
                          </p:cTn>
                        </p:par>
                        <p:par>
                          <p:cTn id="102" fill="hold">
                            <p:stCondLst>
                              <p:cond delay="3000"/>
                            </p:stCondLst>
                            <p:childTnLst>
                              <p:par>
                                <p:cTn id="103" presetID="22" presetClass="entr" presetSubtype="1" fill="hold" nodeType="afterEffect">
                                  <p:stCondLst>
                                    <p:cond delay="0"/>
                                  </p:stCondLst>
                                  <p:childTnLst>
                                    <p:set>
                                      <p:cBhvr>
                                        <p:cTn id="104" dur="1" fill="hold">
                                          <p:stCondLst>
                                            <p:cond delay="0"/>
                                          </p:stCondLst>
                                        </p:cTn>
                                        <p:tgtEl>
                                          <p:spTgt spid="83"/>
                                        </p:tgtEl>
                                        <p:attrNameLst>
                                          <p:attrName>style.visibility</p:attrName>
                                        </p:attrNameLst>
                                      </p:cBhvr>
                                      <p:to>
                                        <p:strVal val="visible"/>
                                      </p:to>
                                    </p:set>
                                    <p:animEffect transition="in" filter="wipe(up)">
                                      <p:cBhvr>
                                        <p:cTn id="105" dur="1000"/>
                                        <p:tgtEl>
                                          <p:spTgt spid="83"/>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5"/>
                                        </p:tgtEl>
                                        <p:attrNameLst>
                                          <p:attrName>style.visibility</p:attrName>
                                        </p:attrNameLst>
                                      </p:cBhvr>
                                      <p:to>
                                        <p:strVal val="visible"/>
                                      </p:to>
                                    </p:set>
                                    <p:animEffect transition="in" filter="wipe(left)">
                                      <p:cBhvr>
                                        <p:cTn id="110" dur="1000"/>
                                        <p:tgtEl>
                                          <p:spTgt spid="35"/>
                                        </p:tgtEl>
                                      </p:cBhvr>
                                    </p:animEffect>
                                  </p:childTnLst>
                                </p:cTn>
                              </p:par>
                            </p:childTnLst>
                          </p:cTn>
                        </p:par>
                        <p:par>
                          <p:cTn id="111" fill="hold">
                            <p:stCondLst>
                              <p:cond delay="1000"/>
                            </p:stCondLst>
                            <p:childTnLst>
                              <p:par>
                                <p:cTn id="112" presetID="22" presetClass="entr" presetSubtype="8" fill="hold" nodeType="afterEffect">
                                  <p:stCondLst>
                                    <p:cond delay="0"/>
                                  </p:stCondLst>
                                  <p:childTnLst>
                                    <p:set>
                                      <p:cBhvr>
                                        <p:cTn id="113" dur="1" fill="hold">
                                          <p:stCondLst>
                                            <p:cond delay="0"/>
                                          </p:stCondLst>
                                        </p:cTn>
                                        <p:tgtEl>
                                          <p:spTgt spid="38"/>
                                        </p:tgtEl>
                                        <p:attrNameLst>
                                          <p:attrName>style.visibility</p:attrName>
                                        </p:attrNameLst>
                                      </p:cBhvr>
                                      <p:to>
                                        <p:strVal val="visible"/>
                                      </p:to>
                                    </p:set>
                                    <p:animEffect transition="in" filter="wipe(left)">
                                      <p:cBhvr>
                                        <p:cTn id="114" dur="1000"/>
                                        <p:tgtEl>
                                          <p:spTgt spid="38"/>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999"/>
                                          </p:stCondLst>
                                        </p:cTn>
                                        <p:tgtEl>
                                          <p:spTgt spid="45"/>
                                        </p:tgtEl>
                                        <p:attrNameLst>
                                          <p:attrName>style.visibility</p:attrName>
                                        </p:attrNameLst>
                                      </p:cBhvr>
                                      <p:to>
                                        <p:strVal val="visible"/>
                                      </p:to>
                                    </p:set>
                                  </p:childTnLst>
                                </p:cTn>
                              </p:par>
                            </p:childTnLst>
                          </p:cTn>
                        </p:par>
                        <p:par>
                          <p:cTn id="119" fill="hold">
                            <p:stCondLst>
                              <p:cond delay="1000"/>
                            </p:stCondLst>
                            <p:childTnLst>
                              <p:par>
                                <p:cTn id="120" presetID="1" presetClass="entr" presetSubtype="0" fill="hold" grpId="0" nodeType="afterEffect">
                                  <p:stCondLst>
                                    <p:cond delay="0"/>
                                  </p:stCondLst>
                                  <p:childTnLst>
                                    <p:set>
                                      <p:cBhvr>
                                        <p:cTn id="121" dur="1" fill="hold">
                                          <p:stCondLst>
                                            <p:cond delay="999"/>
                                          </p:stCondLst>
                                        </p:cTn>
                                        <p:tgtEl>
                                          <p:spTgt spid="46"/>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92"/>
                                        </p:tgtEl>
                                        <p:attrNameLst>
                                          <p:attrName>style.visibility</p:attrName>
                                        </p:attrNameLst>
                                      </p:cBhvr>
                                      <p:to>
                                        <p:strVal val="visible"/>
                                      </p:to>
                                    </p:set>
                                    <p:animEffect transition="in" filter="wipe(down)">
                                      <p:cBhvr>
                                        <p:cTn id="126" dur="1000"/>
                                        <p:tgtEl>
                                          <p:spTgt spid="92"/>
                                        </p:tgtEl>
                                      </p:cBhvr>
                                    </p:animEffect>
                                  </p:childTnLst>
                                </p:cTn>
                              </p:par>
                            </p:childTnLst>
                          </p:cTn>
                        </p:par>
                        <p:par>
                          <p:cTn id="127" fill="hold">
                            <p:stCondLst>
                              <p:cond delay="1000"/>
                            </p:stCondLst>
                            <p:childTnLst>
                              <p:par>
                                <p:cTn id="128" presetID="22" presetClass="entr" presetSubtype="4" fill="hold" nodeType="afterEffect">
                                  <p:stCondLst>
                                    <p:cond delay="0"/>
                                  </p:stCondLst>
                                  <p:childTnLst>
                                    <p:set>
                                      <p:cBhvr>
                                        <p:cTn id="129" dur="1" fill="hold">
                                          <p:stCondLst>
                                            <p:cond delay="0"/>
                                          </p:stCondLst>
                                        </p:cTn>
                                        <p:tgtEl>
                                          <p:spTgt spid="100"/>
                                        </p:tgtEl>
                                        <p:attrNameLst>
                                          <p:attrName>style.visibility</p:attrName>
                                        </p:attrNameLst>
                                      </p:cBhvr>
                                      <p:to>
                                        <p:strVal val="visible"/>
                                      </p:to>
                                    </p:set>
                                    <p:animEffect transition="in" filter="wipe(down)">
                                      <p:cBhvr>
                                        <p:cTn id="130" dur="1000"/>
                                        <p:tgtEl>
                                          <p:spTgt spid="100"/>
                                        </p:tgtEl>
                                      </p:cBhvr>
                                    </p:animEffect>
                                  </p:childTnLst>
                                </p:cTn>
                              </p:par>
                            </p:childTnLst>
                          </p:cTn>
                        </p:par>
                        <p:par>
                          <p:cTn id="131" fill="hold">
                            <p:stCondLst>
                              <p:cond delay="2000"/>
                            </p:stCondLst>
                            <p:childTnLst>
                              <p:par>
                                <p:cTn id="132" presetID="22" presetClass="entr" presetSubtype="8" fill="hold" nodeType="afterEffect">
                                  <p:stCondLst>
                                    <p:cond delay="0"/>
                                  </p:stCondLst>
                                  <p:childTnLst>
                                    <p:set>
                                      <p:cBhvr>
                                        <p:cTn id="133" dur="1" fill="hold">
                                          <p:stCondLst>
                                            <p:cond delay="0"/>
                                          </p:stCondLst>
                                        </p:cTn>
                                        <p:tgtEl>
                                          <p:spTgt spid="97"/>
                                        </p:tgtEl>
                                        <p:attrNameLst>
                                          <p:attrName>style.visibility</p:attrName>
                                        </p:attrNameLst>
                                      </p:cBhvr>
                                      <p:to>
                                        <p:strVal val="visible"/>
                                      </p:to>
                                    </p:set>
                                    <p:animEffect transition="in" filter="wipe(left)">
                                      <p:cBhvr>
                                        <p:cTn id="134" dur="1000"/>
                                        <p:tgtEl>
                                          <p:spTgt spid="97"/>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stCondLst>
                                    <p:cond delay="0"/>
                                  </p:stCondLst>
                                  <p:childTnLst>
                                    <p:set>
                                      <p:cBhvr>
                                        <p:cTn id="138" dur="1" fill="hold">
                                          <p:stCondLst>
                                            <p:cond delay="0"/>
                                          </p:stCondLst>
                                        </p:cTn>
                                        <p:tgtEl>
                                          <p:spTgt spid="31"/>
                                        </p:tgtEl>
                                        <p:attrNameLst>
                                          <p:attrName>style.visibility</p:attrName>
                                        </p:attrNameLst>
                                      </p:cBhvr>
                                      <p:to>
                                        <p:strVal val="visible"/>
                                      </p:to>
                                    </p:set>
                                    <p:animEffect transition="in" filter="wipe(left)">
                                      <p:cBhvr>
                                        <p:cTn id="139" dur="1000"/>
                                        <p:tgtEl>
                                          <p:spTgt spid="31"/>
                                        </p:tgtEl>
                                      </p:cBhvr>
                                    </p:animEffect>
                                  </p:childTnLst>
                                </p:cTn>
                              </p:par>
                            </p:childTnLst>
                          </p:cTn>
                        </p:par>
                        <p:par>
                          <p:cTn id="140" fill="hold">
                            <p:stCondLst>
                              <p:cond delay="1000"/>
                            </p:stCondLst>
                            <p:childTnLst>
                              <p:par>
                                <p:cTn id="141" presetID="22" presetClass="entr" presetSubtype="8" fill="hold" nodeType="afterEffect">
                                  <p:stCondLst>
                                    <p:cond delay="0"/>
                                  </p:stCondLst>
                                  <p:childTnLst>
                                    <p:set>
                                      <p:cBhvr>
                                        <p:cTn id="142" dur="1" fill="hold">
                                          <p:stCondLst>
                                            <p:cond delay="0"/>
                                          </p:stCondLst>
                                        </p:cTn>
                                        <p:tgtEl>
                                          <p:spTgt spid="42"/>
                                        </p:tgtEl>
                                        <p:attrNameLst>
                                          <p:attrName>style.visibility</p:attrName>
                                        </p:attrNameLst>
                                      </p:cBhvr>
                                      <p:to>
                                        <p:strVal val="visible"/>
                                      </p:to>
                                    </p:set>
                                    <p:animEffect transition="in" filter="wipe(left)">
                                      <p:cBhvr>
                                        <p:cTn id="143" dur="1000"/>
                                        <p:tgtEl>
                                          <p:spTgt spid="42"/>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999"/>
                                          </p:stCondLst>
                                        </p:cTn>
                                        <p:tgtEl>
                                          <p:spTgt spid="47"/>
                                        </p:tgtEl>
                                        <p:attrNameLst>
                                          <p:attrName>style.visibility</p:attrName>
                                        </p:attrNameLst>
                                      </p:cBhvr>
                                      <p:to>
                                        <p:strVal val="visible"/>
                                      </p:to>
                                    </p:set>
                                  </p:childTnLst>
                                </p:cTn>
                              </p:par>
                            </p:childTnLst>
                          </p:cTn>
                        </p:par>
                        <p:par>
                          <p:cTn id="148" fill="hold">
                            <p:stCondLst>
                              <p:cond delay="1000"/>
                            </p:stCondLst>
                            <p:childTnLst>
                              <p:par>
                                <p:cTn id="149" presetID="1" presetClass="entr" presetSubtype="0" fill="hold" grpId="0" nodeType="afterEffect">
                                  <p:stCondLst>
                                    <p:cond delay="0"/>
                                  </p:stCondLst>
                                  <p:childTnLst>
                                    <p:set>
                                      <p:cBhvr>
                                        <p:cTn id="150" dur="1" fill="hold">
                                          <p:stCondLst>
                                            <p:cond delay="999"/>
                                          </p:stCondLst>
                                        </p:cTn>
                                        <p:tgtEl>
                                          <p:spTgt spid="48"/>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22" presetClass="entr" presetSubtype="1" fill="hold" nodeType="clickEffect">
                                  <p:stCondLst>
                                    <p:cond delay="0"/>
                                  </p:stCondLst>
                                  <p:childTnLst>
                                    <p:set>
                                      <p:cBhvr>
                                        <p:cTn id="154" dur="1" fill="hold">
                                          <p:stCondLst>
                                            <p:cond delay="0"/>
                                          </p:stCondLst>
                                        </p:cTn>
                                        <p:tgtEl>
                                          <p:spTgt spid="115"/>
                                        </p:tgtEl>
                                        <p:attrNameLst>
                                          <p:attrName>style.visibility</p:attrName>
                                        </p:attrNameLst>
                                      </p:cBhvr>
                                      <p:to>
                                        <p:strVal val="visible"/>
                                      </p:to>
                                    </p:set>
                                    <p:animEffect transition="in" filter="wipe(up)">
                                      <p:cBhvr>
                                        <p:cTn id="155" dur="1000"/>
                                        <p:tgtEl>
                                          <p:spTgt spid="115"/>
                                        </p:tgtEl>
                                      </p:cBhvr>
                                    </p:animEffect>
                                  </p:childTnLst>
                                </p:cTn>
                              </p:par>
                            </p:childTnLst>
                          </p:cTn>
                        </p:par>
                        <p:par>
                          <p:cTn id="156" fill="hold">
                            <p:stCondLst>
                              <p:cond delay="1000"/>
                            </p:stCondLst>
                            <p:childTnLst>
                              <p:par>
                                <p:cTn id="157" presetID="22" presetClass="entr" presetSubtype="1" fill="hold" nodeType="afterEffect">
                                  <p:stCondLst>
                                    <p:cond delay="0"/>
                                  </p:stCondLst>
                                  <p:childTnLst>
                                    <p:set>
                                      <p:cBhvr>
                                        <p:cTn id="158" dur="1" fill="hold">
                                          <p:stCondLst>
                                            <p:cond delay="0"/>
                                          </p:stCondLst>
                                        </p:cTn>
                                        <p:tgtEl>
                                          <p:spTgt spid="127"/>
                                        </p:tgtEl>
                                        <p:attrNameLst>
                                          <p:attrName>style.visibility</p:attrName>
                                        </p:attrNameLst>
                                      </p:cBhvr>
                                      <p:to>
                                        <p:strVal val="visible"/>
                                      </p:to>
                                    </p:set>
                                    <p:animEffect transition="in" filter="wipe(up)">
                                      <p:cBhvr>
                                        <p:cTn id="159" dur="1000"/>
                                        <p:tgtEl>
                                          <p:spTgt spid="127"/>
                                        </p:tgtEl>
                                      </p:cBhvr>
                                    </p:animEffect>
                                  </p:childTnLst>
                                </p:cTn>
                              </p:par>
                            </p:childTnLst>
                          </p:cTn>
                        </p:par>
                        <p:par>
                          <p:cTn id="160" fill="hold">
                            <p:stCondLst>
                              <p:cond delay="2000"/>
                            </p:stCondLst>
                            <p:childTnLst>
                              <p:par>
                                <p:cTn id="161" presetID="22" presetClass="entr" presetSubtype="8" fill="hold" nodeType="afterEffect">
                                  <p:stCondLst>
                                    <p:cond delay="0"/>
                                  </p:stCondLst>
                                  <p:childTnLst>
                                    <p:set>
                                      <p:cBhvr>
                                        <p:cTn id="162" dur="1" fill="hold">
                                          <p:stCondLst>
                                            <p:cond delay="0"/>
                                          </p:stCondLst>
                                        </p:cTn>
                                        <p:tgtEl>
                                          <p:spTgt spid="107"/>
                                        </p:tgtEl>
                                        <p:attrNameLst>
                                          <p:attrName>style.visibility</p:attrName>
                                        </p:attrNameLst>
                                      </p:cBhvr>
                                      <p:to>
                                        <p:strVal val="visible"/>
                                      </p:to>
                                    </p:set>
                                    <p:animEffect transition="in" filter="wipe(left)">
                                      <p:cBhvr>
                                        <p:cTn id="163" dur="1000"/>
                                        <p:tgtEl>
                                          <p:spTgt spid="107"/>
                                        </p:tgtEl>
                                      </p:cBhvr>
                                    </p:animEffect>
                                  </p:childTnLst>
                                </p:cTn>
                              </p:par>
                            </p:childTnLst>
                          </p:cTn>
                        </p:par>
                        <p:par>
                          <p:cTn id="164" fill="hold">
                            <p:stCondLst>
                              <p:cond delay="3000"/>
                            </p:stCondLst>
                            <p:childTnLst>
                              <p:par>
                                <p:cTn id="165" presetID="22" presetClass="entr" presetSubtype="4" fill="hold" nodeType="afterEffect">
                                  <p:stCondLst>
                                    <p:cond delay="0"/>
                                  </p:stCondLst>
                                  <p:childTnLst>
                                    <p:set>
                                      <p:cBhvr>
                                        <p:cTn id="166" dur="1" fill="hold">
                                          <p:stCondLst>
                                            <p:cond delay="0"/>
                                          </p:stCondLst>
                                        </p:cTn>
                                        <p:tgtEl>
                                          <p:spTgt spid="103"/>
                                        </p:tgtEl>
                                        <p:attrNameLst>
                                          <p:attrName>style.visibility</p:attrName>
                                        </p:attrNameLst>
                                      </p:cBhvr>
                                      <p:to>
                                        <p:strVal val="visible"/>
                                      </p:to>
                                    </p:set>
                                    <p:animEffect transition="in" filter="wipe(down)">
                                      <p:cBhvr>
                                        <p:cTn id="167" dur="1000"/>
                                        <p:tgtEl>
                                          <p:spTgt spid="103"/>
                                        </p:tgtEl>
                                      </p:cBhvr>
                                    </p:animEffect>
                                  </p:childTnLst>
                                </p:cTn>
                              </p:par>
                            </p:childTnLst>
                          </p:cTn>
                        </p:par>
                        <p:par>
                          <p:cTn id="168" fill="hold">
                            <p:stCondLst>
                              <p:cond delay="4000"/>
                            </p:stCondLst>
                            <p:childTnLst>
                              <p:par>
                                <p:cTn id="169" presetID="22" presetClass="entr" presetSubtype="4" fill="hold" nodeType="afterEffect">
                                  <p:stCondLst>
                                    <p:cond delay="0"/>
                                  </p:stCondLst>
                                  <p:childTnLst>
                                    <p:set>
                                      <p:cBhvr>
                                        <p:cTn id="170" dur="1" fill="hold">
                                          <p:stCondLst>
                                            <p:cond delay="0"/>
                                          </p:stCondLst>
                                        </p:cTn>
                                        <p:tgtEl>
                                          <p:spTgt spid="111"/>
                                        </p:tgtEl>
                                        <p:attrNameLst>
                                          <p:attrName>style.visibility</p:attrName>
                                        </p:attrNameLst>
                                      </p:cBhvr>
                                      <p:to>
                                        <p:strVal val="visible"/>
                                      </p:to>
                                    </p:set>
                                    <p:animEffect transition="in" filter="wipe(down)">
                                      <p:cBhvr>
                                        <p:cTn id="171" dur="10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26" grpId="0" animBg="1"/>
      <p:bldP spid="27" grpId="0" animBg="1"/>
      <p:bldP spid="28" grpId="0" animBg="1"/>
      <p:bldP spid="29" grpId="0" animBg="1"/>
      <p:bldP spid="45" grpId="0" animBg="1"/>
      <p:bldP spid="46" grpId="0" animBg="1"/>
      <p:bldP spid="47" grpId="0" animBg="1"/>
      <p:bldP spid="48" grpId="0" animBg="1"/>
      <p:bldP spid="50" grpId="0" animBg="1"/>
      <p:bldP spid="1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6" name="Freeform 5"/>
          <p:cNvSpPr/>
          <p:nvPr/>
        </p:nvSpPr>
        <p:spPr>
          <a:xfrm>
            <a:off x="1937288" y="2154264"/>
            <a:ext cx="7625166" cy="4401519"/>
          </a:xfrm>
          <a:custGeom>
            <a:avLst/>
            <a:gdLst>
              <a:gd name="connsiteX0" fmla="*/ 0 w 7625166"/>
              <a:gd name="connsiteY0" fmla="*/ 2061275 h 4401519"/>
              <a:gd name="connsiteX1" fmla="*/ 4060556 w 7625166"/>
              <a:gd name="connsiteY1" fmla="*/ 4401519 h 4401519"/>
              <a:gd name="connsiteX2" fmla="*/ 7625166 w 7625166"/>
              <a:gd name="connsiteY2" fmla="*/ 2355743 h 4401519"/>
              <a:gd name="connsiteX3" fmla="*/ 3580109 w 7625166"/>
              <a:gd name="connsiteY3" fmla="*/ 0 h 4401519"/>
              <a:gd name="connsiteX4" fmla="*/ 0 w 7625166"/>
              <a:gd name="connsiteY4" fmla="*/ 2061275 h 4401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5166" h="4401519">
                <a:moveTo>
                  <a:pt x="0" y="2061275"/>
                </a:moveTo>
                <a:lnTo>
                  <a:pt x="4060556" y="4401519"/>
                </a:lnTo>
                <a:lnTo>
                  <a:pt x="7625166" y="2355743"/>
                </a:lnTo>
                <a:lnTo>
                  <a:pt x="3580109" y="0"/>
                </a:lnTo>
                <a:lnTo>
                  <a:pt x="0" y="2061275"/>
                </a:ln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3985146" y="259307"/>
            <a:ext cx="3657600" cy="5158854"/>
          </a:xfrm>
          <a:custGeom>
            <a:avLst/>
            <a:gdLst>
              <a:gd name="connsiteX0" fmla="*/ 0 w 3657600"/>
              <a:gd name="connsiteY0" fmla="*/ 5158854 h 5158854"/>
              <a:gd name="connsiteX1" fmla="*/ 0 w 3657600"/>
              <a:gd name="connsiteY1" fmla="*/ 5158854 h 5158854"/>
              <a:gd name="connsiteX2" fmla="*/ 0 w 3657600"/>
              <a:gd name="connsiteY2" fmla="*/ 2101756 h 5158854"/>
              <a:gd name="connsiteX3" fmla="*/ 3630305 w 3657600"/>
              <a:gd name="connsiteY3" fmla="*/ 0 h 5158854"/>
              <a:gd name="connsiteX4" fmla="*/ 3657600 w 3657600"/>
              <a:gd name="connsiteY4" fmla="*/ 3125338 h 5158854"/>
              <a:gd name="connsiteX5" fmla="*/ 0 w 3657600"/>
              <a:gd name="connsiteY5" fmla="*/ 5158854 h 515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5158854">
                <a:moveTo>
                  <a:pt x="0" y="5158854"/>
                </a:moveTo>
                <a:lnTo>
                  <a:pt x="0" y="5158854"/>
                </a:lnTo>
                <a:lnTo>
                  <a:pt x="0" y="2101756"/>
                </a:lnTo>
                <a:lnTo>
                  <a:pt x="3630305" y="0"/>
                </a:lnTo>
                <a:lnTo>
                  <a:pt x="3657600" y="3125338"/>
                </a:lnTo>
                <a:lnTo>
                  <a:pt x="0" y="5158854"/>
                </a:lnTo>
                <a:close/>
              </a:path>
            </a:pathLst>
          </a:cu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5232400" y="3143250"/>
            <a:ext cx="1022350" cy="1562100"/>
          </a:xfrm>
          <a:custGeom>
            <a:avLst/>
            <a:gdLst>
              <a:gd name="connsiteX0" fmla="*/ 0 w 1022350"/>
              <a:gd name="connsiteY0" fmla="*/ 1562100 h 1562100"/>
              <a:gd name="connsiteX1" fmla="*/ 6350 w 1022350"/>
              <a:gd name="connsiteY1" fmla="*/ 596900 h 1562100"/>
              <a:gd name="connsiteX2" fmla="*/ 1022350 w 1022350"/>
              <a:gd name="connsiteY2" fmla="*/ 0 h 1562100"/>
              <a:gd name="connsiteX3" fmla="*/ 1022350 w 1022350"/>
              <a:gd name="connsiteY3" fmla="*/ 990600 h 1562100"/>
              <a:gd name="connsiteX4" fmla="*/ 0 w 1022350"/>
              <a:gd name="connsiteY4" fmla="*/ 156210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350" h="1562100">
                <a:moveTo>
                  <a:pt x="0" y="1562100"/>
                </a:moveTo>
                <a:cubicBezTo>
                  <a:pt x="2117" y="1240367"/>
                  <a:pt x="4233" y="918633"/>
                  <a:pt x="6350" y="596900"/>
                </a:cubicBezTo>
                <a:lnTo>
                  <a:pt x="1022350" y="0"/>
                </a:lnTo>
                <a:lnTo>
                  <a:pt x="1022350" y="990600"/>
                </a:lnTo>
                <a:lnTo>
                  <a:pt x="0" y="1562100"/>
                </a:lnTo>
                <a:close/>
              </a:path>
            </a:pathLst>
          </a:cu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5772150" y="4419600"/>
            <a:ext cx="1689100" cy="952500"/>
          </a:xfrm>
          <a:prstGeom prst="line">
            <a:avLst/>
          </a:prstGeom>
          <a:ln w="12700">
            <a:solidFill>
              <a:srgbClr val="7030A0"/>
            </a:solidFill>
            <a:prstDash val="lgDash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7461250" y="3886200"/>
            <a:ext cx="19050" cy="1531961"/>
          </a:xfrm>
          <a:prstGeom prst="line">
            <a:avLst/>
          </a:prstGeom>
          <a:ln w="12700">
            <a:solidFill>
              <a:srgbClr val="7030A0"/>
            </a:solidFill>
            <a:prstDash val="lgDash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232400" y="3886200"/>
            <a:ext cx="2247900" cy="819150"/>
          </a:xfrm>
          <a:prstGeom prst="line">
            <a:avLst/>
          </a:prstGeom>
          <a:ln w="15875">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1"/>
          </p:cNvCxnSpPr>
          <p:nvPr/>
        </p:nvCxnSpPr>
        <p:spPr>
          <a:xfrm>
            <a:off x="5238750" y="3740150"/>
            <a:ext cx="2241550" cy="146050"/>
          </a:xfrm>
          <a:prstGeom prst="line">
            <a:avLst/>
          </a:prstGeom>
          <a:ln w="15875">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8" idx="2"/>
          </p:cNvCxnSpPr>
          <p:nvPr/>
        </p:nvCxnSpPr>
        <p:spPr>
          <a:xfrm>
            <a:off x="6254750" y="3143250"/>
            <a:ext cx="1206500" cy="742950"/>
          </a:xfrm>
          <a:prstGeom prst="line">
            <a:avLst/>
          </a:prstGeom>
          <a:ln w="15875">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8" idx="3"/>
          </p:cNvCxnSpPr>
          <p:nvPr/>
        </p:nvCxnSpPr>
        <p:spPr>
          <a:xfrm flipV="1">
            <a:off x="6254750" y="3886200"/>
            <a:ext cx="1206500" cy="247650"/>
          </a:xfrm>
          <a:prstGeom prst="line">
            <a:avLst/>
          </a:prstGeom>
          <a:ln w="15875">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38750" y="3740150"/>
            <a:ext cx="0" cy="965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232400" y="3143250"/>
            <a:ext cx="1022350" cy="5969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254750" y="3143250"/>
            <a:ext cx="0" cy="9906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238750" y="4133850"/>
            <a:ext cx="1016000" cy="5715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65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1000"/>
                                        <p:tgtEl>
                                          <p:spTgt spid="10"/>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10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1000"/>
                                        <p:tgtEl>
                                          <p:spTgt spid="19"/>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left)">
                                      <p:cBhvr>
                                        <p:cTn id="40" dur="1000"/>
                                        <p:tgtEl>
                                          <p:spTgt spid="22"/>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1000"/>
                                        <p:tgtEl>
                                          <p:spTgt spid="25"/>
                                        </p:tgtEl>
                                      </p:cBhvr>
                                    </p:animEffect>
                                  </p:childTnLst>
                                </p:cTn>
                              </p:par>
                            </p:childTnLst>
                          </p:cTn>
                        </p:par>
                        <p:par>
                          <p:cTn id="45" fill="hold">
                            <p:stCondLst>
                              <p:cond delay="3000"/>
                            </p:stCondLst>
                            <p:childTnLst>
                              <p:par>
                                <p:cTn id="46" presetID="22" presetClass="entr" presetSubtype="8"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10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down)">
                                      <p:cBhvr>
                                        <p:cTn id="53" dur="1000"/>
                                        <p:tgtEl>
                                          <p:spTgt spid="28"/>
                                        </p:tgtEl>
                                      </p:cBhvr>
                                    </p:animEffect>
                                  </p:childTnLst>
                                </p:cTn>
                              </p:par>
                            </p:childTnLst>
                          </p:cTn>
                        </p:par>
                        <p:par>
                          <p:cTn id="54" fill="hold">
                            <p:stCondLst>
                              <p:cond delay="1000"/>
                            </p:stCondLst>
                            <p:childTnLst>
                              <p:par>
                                <p:cTn id="55" presetID="22" presetClass="entr" presetSubtype="4" fill="hold"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down)">
                                      <p:cBhvr>
                                        <p:cTn id="57" dur="1000"/>
                                        <p:tgtEl>
                                          <p:spTgt spid="31"/>
                                        </p:tgtEl>
                                      </p:cBhvr>
                                    </p:animEffect>
                                  </p:childTnLst>
                                </p:cTn>
                              </p:par>
                            </p:childTnLst>
                          </p:cTn>
                        </p:par>
                        <p:par>
                          <p:cTn id="58" fill="hold">
                            <p:stCondLst>
                              <p:cond delay="2000"/>
                            </p:stCondLst>
                            <p:childTnLst>
                              <p:par>
                                <p:cTn id="59" presetID="22" presetClass="entr" presetSubtype="1" fill="hold"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up)">
                                      <p:cBhvr>
                                        <p:cTn id="61" dur="1000"/>
                                        <p:tgtEl>
                                          <p:spTgt spid="34"/>
                                        </p:tgtEl>
                                      </p:cBhvr>
                                    </p:animEffect>
                                  </p:childTnLst>
                                </p:cTn>
                              </p:par>
                            </p:childTnLst>
                          </p:cTn>
                        </p:par>
                        <p:par>
                          <p:cTn id="62" fill="hold">
                            <p:stCondLst>
                              <p:cond delay="3000"/>
                            </p:stCondLst>
                            <p:childTnLst>
                              <p:par>
                                <p:cTn id="63" presetID="22" presetClass="entr" presetSubtype="1" fill="hold" nodeType="after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up)">
                                      <p:cBhvr>
                                        <p:cTn id="65"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6" name="Freeform 5"/>
          <p:cNvSpPr/>
          <p:nvPr/>
        </p:nvSpPr>
        <p:spPr>
          <a:xfrm>
            <a:off x="2616200" y="292100"/>
            <a:ext cx="3213100" cy="6248400"/>
          </a:xfrm>
          <a:custGeom>
            <a:avLst/>
            <a:gdLst>
              <a:gd name="connsiteX0" fmla="*/ 0 w 3213100"/>
              <a:gd name="connsiteY0" fmla="*/ 6248400 h 6248400"/>
              <a:gd name="connsiteX1" fmla="*/ 0 w 3213100"/>
              <a:gd name="connsiteY1" fmla="*/ 1841500 h 6248400"/>
              <a:gd name="connsiteX2" fmla="*/ 3200400 w 3213100"/>
              <a:gd name="connsiteY2" fmla="*/ 0 h 6248400"/>
              <a:gd name="connsiteX3" fmla="*/ 3213100 w 3213100"/>
              <a:gd name="connsiteY3" fmla="*/ 4445000 h 6248400"/>
              <a:gd name="connsiteX4" fmla="*/ 0 w 3213100"/>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3100" h="6248400">
                <a:moveTo>
                  <a:pt x="0" y="6248400"/>
                </a:moveTo>
                <a:lnTo>
                  <a:pt x="0" y="1841500"/>
                </a:lnTo>
                <a:lnTo>
                  <a:pt x="3200400" y="0"/>
                </a:lnTo>
                <a:cubicBezTo>
                  <a:pt x="3204633" y="1481667"/>
                  <a:pt x="3208867" y="2963333"/>
                  <a:pt x="3213100" y="4445000"/>
                </a:cubicBezTo>
                <a:lnTo>
                  <a:pt x="0" y="6248400"/>
                </a:lnTo>
                <a:close/>
              </a:path>
            </a:pathLst>
          </a:cu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613660" y="2491740"/>
            <a:ext cx="6118860" cy="3611880"/>
          </a:xfrm>
          <a:custGeom>
            <a:avLst/>
            <a:gdLst>
              <a:gd name="connsiteX0" fmla="*/ 0 w 6118860"/>
              <a:gd name="connsiteY0" fmla="*/ 1874520 h 3611880"/>
              <a:gd name="connsiteX1" fmla="*/ 3200400 w 6118860"/>
              <a:gd name="connsiteY1" fmla="*/ 0 h 3611880"/>
              <a:gd name="connsiteX2" fmla="*/ 6118860 w 6118860"/>
              <a:gd name="connsiteY2" fmla="*/ 1706880 h 3611880"/>
              <a:gd name="connsiteX3" fmla="*/ 2827020 w 6118860"/>
              <a:gd name="connsiteY3" fmla="*/ 3611880 h 3611880"/>
              <a:gd name="connsiteX4" fmla="*/ 0 w 6118860"/>
              <a:gd name="connsiteY4" fmla="*/ 1874520 h 3611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860" h="3611880">
                <a:moveTo>
                  <a:pt x="0" y="1874520"/>
                </a:moveTo>
                <a:lnTo>
                  <a:pt x="3200400" y="0"/>
                </a:lnTo>
                <a:lnTo>
                  <a:pt x="6118860" y="1706880"/>
                </a:lnTo>
                <a:lnTo>
                  <a:pt x="2827020" y="3611880"/>
                </a:lnTo>
                <a:lnTo>
                  <a:pt x="0" y="1874520"/>
                </a:lnTo>
                <a:close/>
              </a:path>
            </a:pathLst>
          </a:cu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5166360" y="4411980"/>
            <a:ext cx="952500" cy="563880"/>
          </a:xfrm>
          <a:prstGeom prst="line">
            <a:avLst/>
          </a:prstGeom>
          <a:ln w="15875">
            <a:solidFill>
              <a:srgbClr val="7030A0"/>
            </a:solidFill>
            <a:prstDash val="lgDash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6118860" y="4488180"/>
            <a:ext cx="7620" cy="495300"/>
          </a:xfrm>
          <a:prstGeom prst="line">
            <a:avLst/>
          </a:prstGeom>
          <a:ln w="15875">
            <a:solidFill>
              <a:srgbClr val="7030A0"/>
            </a:solidFill>
            <a:prstDash val="lgDash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3802380" y="3185160"/>
            <a:ext cx="2316480" cy="1303020"/>
          </a:xfrm>
          <a:prstGeom prst="line">
            <a:avLst/>
          </a:prstGeom>
          <a:ln w="19050">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4883150" y="2559050"/>
            <a:ext cx="1243330" cy="1929130"/>
          </a:xfrm>
          <a:prstGeom prst="line">
            <a:avLst/>
          </a:prstGeom>
          <a:ln w="19050">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3802380" y="4488180"/>
            <a:ext cx="2316480" cy="252730"/>
          </a:xfrm>
          <a:prstGeom prst="line">
            <a:avLst/>
          </a:prstGeom>
          <a:ln w="19050">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4883150" y="4114800"/>
            <a:ext cx="1235710" cy="373380"/>
          </a:xfrm>
          <a:prstGeom prst="line">
            <a:avLst/>
          </a:prstGeom>
          <a:ln w="19050">
            <a:solidFill>
              <a:srgbClr val="25FC2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3802380" y="4114800"/>
            <a:ext cx="1080770" cy="62611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4883150" y="2559050"/>
            <a:ext cx="0" cy="15557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3794760" y="2559050"/>
            <a:ext cx="1088390" cy="62610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flipV="1">
            <a:off x="3802379" y="3185158"/>
            <a:ext cx="1" cy="155575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Freeform 42"/>
          <p:cNvSpPr/>
          <p:nvPr/>
        </p:nvSpPr>
        <p:spPr>
          <a:xfrm>
            <a:off x="4762500" y="3346450"/>
            <a:ext cx="644525" cy="1304925"/>
          </a:xfrm>
          <a:custGeom>
            <a:avLst/>
            <a:gdLst>
              <a:gd name="connsiteX0" fmla="*/ 3175 w 644525"/>
              <a:gd name="connsiteY0" fmla="*/ 1304925 h 1304925"/>
              <a:gd name="connsiteX1" fmla="*/ 0 w 644525"/>
              <a:gd name="connsiteY1" fmla="*/ 371475 h 1304925"/>
              <a:gd name="connsiteX2" fmla="*/ 644525 w 644525"/>
              <a:gd name="connsiteY2" fmla="*/ 0 h 1304925"/>
              <a:gd name="connsiteX3" fmla="*/ 644525 w 644525"/>
              <a:gd name="connsiteY3" fmla="*/ 930275 h 1304925"/>
              <a:gd name="connsiteX4" fmla="*/ 3175 w 644525"/>
              <a:gd name="connsiteY4" fmla="*/ 1304925 h 1304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525" h="1304925">
                <a:moveTo>
                  <a:pt x="3175" y="1304925"/>
                </a:moveTo>
                <a:cubicBezTo>
                  <a:pt x="2117" y="993775"/>
                  <a:pt x="1058" y="682625"/>
                  <a:pt x="0" y="371475"/>
                </a:cubicBezTo>
                <a:lnTo>
                  <a:pt x="644525" y="0"/>
                </a:lnTo>
                <a:lnTo>
                  <a:pt x="644525" y="930275"/>
                </a:lnTo>
                <a:lnTo>
                  <a:pt x="3175" y="1304925"/>
                </a:lnTo>
                <a:close/>
              </a:path>
            </a:pathLst>
          </a:custGeom>
          <a:solidFill>
            <a:srgbClr val="FF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700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1000"/>
                                        <p:tgtEl>
                                          <p:spTgt spid="43"/>
                                        </p:tgtEl>
                                      </p:cBhvr>
                                    </p:animEffect>
                                    <p:anim calcmode="lin" valueType="num">
                                      <p:cBhvr>
                                        <p:cTn id="21" dur="1000" fill="hold"/>
                                        <p:tgtEl>
                                          <p:spTgt spid="43"/>
                                        </p:tgtEl>
                                        <p:attrNameLst>
                                          <p:attrName>ppt_x</p:attrName>
                                        </p:attrNameLst>
                                      </p:cBhvr>
                                      <p:tavLst>
                                        <p:tav tm="0">
                                          <p:val>
                                            <p:strVal val="#ppt_x"/>
                                          </p:val>
                                        </p:tav>
                                        <p:tav tm="100000">
                                          <p:val>
                                            <p:strVal val="#ppt_x"/>
                                          </p:val>
                                        </p:tav>
                                      </p:tavLst>
                                    </p:anim>
                                    <p:anim calcmode="lin" valueType="num">
                                      <p:cBhvr>
                                        <p:cTn id="22"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1000"/>
                                        <p:tgtEl>
                                          <p:spTgt spid="10"/>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10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right)">
                                      <p:cBhvr>
                                        <p:cTn id="36" dur="1000"/>
                                        <p:tgtEl>
                                          <p:spTgt spid="16"/>
                                        </p:tgtEl>
                                      </p:cBhvr>
                                    </p:animEffect>
                                  </p:childTnLst>
                                </p:cTn>
                              </p:par>
                            </p:childTnLst>
                          </p:cTn>
                        </p:par>
                        <p:par>
                          <p:cTn id="37" fill="hold">
                            <p:stCondLst>
                              <p:cond delay="1000"/>
                            </p:stCondLst>
                            <p:childTnLst>
                              <p:par>
                                <p:cTn id="38" presetID="22" presetClass="entr" presetSubtype="2"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right)">
                                      <p:cBhvr>
                                        <p:cTn id="40" dur="1000"/>
                                        <p:tgtEl>
                                          <p:spTgt spid="19"/>
                                        </p:tgtEl>
                                      </p:cBhvr>
                                    </p:animEffect>
                                  </p:childTnLst>
                                </p:cTn>
                              </p:par>
                            </p:childTnLst>
                          </p:cTn>
                        </p:par>
                        <p:par>
                          <p:cTn id="41" fill="hold">
                            <p:stCondLst>
                              <p:cond delay="2000"/>
                            </p:stCondLst>
                            <p:childTnLst>
                              <p:par>
                                <p:cTn id="42" presetID="22" presetClass="entr" presetSubtype="2" fill="hold" nodeType="after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right)">
                                      <p:cBhvr>
                                        <p:cTn id="44" dur="1000"/>
                                        <p:tgtEl>
                                          <p:spTgt spid="26"/>
                                        </p:tgtEl>
                                      </p:cBhvr>
                                    </p:animEffect>
                                  </p:childTnLst>
                                </p:cTn>
                              </p:par>
                            </p:childTnLst>
                          </p:cTn>
                        </p:par>
                        <p:par>
                          <p:cTn id="45" fill="hold">
                            <p:stCondLst>
                              <p:cond delay="3000"/>
                            </p:stCondLst>
                            <p:childTnLst>
                              <p:par>
                                <p:cTn id="46" presetID="22" presetClass="entr" presetSubtype="2"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right)">
                                      <p:cBhvr>
                                        <p:cTn id="48" dur="10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1000"/>
                                        <p:tgtEl>
                                          <p:spTgt spid="41"/>
                                        </p:tgtEl>
                                      </p:cBhvr>
                                    </p:animEffect>
                                  </p:childTnLst>
                                </p:cTn>
                              </p:par>
                            </p:childTnLst>
                          </p:cTn>
                        </p:par>
                        <p:par>
                          <p:cTn id="54" fill="hold">
                            <p:stCondLst>
                              <p:cond delay="1000"/>
                            </p:stCondLst>
                            <p:childTnLst>
                              <p:par>
                                <p:cTn id="55" presetID="22" presetClass="entr" presetSubtype="4" fill="hold"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down)">
                                      <p:cBhvr>
                                        <p:cTn id="57" dur="1000"/>
                                        <p:tgtEl>
                                          <p:spTgt spid="38"/>
                                        </p:tgtEl>
                                      </p:cBhvr>
                                    </p:animEffect>
                                  </p:childTnLst>
                                </p:cTn>
                              </p:par>
                            </p:childTnLst>
                          </p:cTn>
                        </p:par>
                        <p:par>
                          <p:cTn id="58" fill="hold">
                            <p:stCondLst>
                              <p:cond delay="2000"/>
                            </p:stCondLst>
                            <p:childTnLst>
                              <p:par>
                                <p:cTn id="59" presetID="22" presetClass="entr" presetSubtype="1" fill="hold" nodeType="after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wipe(up)">
                                      <p:cBhvr>
                                        <p:cTn id="61" dur="1000"/>
                                        <p:tgtEl>
                                          <p:spTgt spid="35"/>
                                        </p:tgtEl>
                                      </p:cBhvr>
                                    </p:animEffect>
                                  </p:childTnLst>
                                </p:cTn>
                              </p:par>
                            </p:childTnLst>
                          </p:cTn>
                        </p:par>
                        <p:par>
                          <p:cTn id="62" fill="hold">
                            <p:stCondLst>
                              <p:cond delay="3000"/>
                            </p:stCondLst>
                            <p:childTnLst>
                              <p:par>
                                <p:cTn id="63" presetID="22" presetClass="entr" presetSubtype="1" fill="hold"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up)">
                                      <p:cBhvr>
                                        <p:cTn id="65"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13063</TotalTime>
  <Words>2610</Words>
  <Application>Microsoft Office PowerPoint</Application>
  <PresentationFormat>Widescreen</PresentationFormat>
  <Paragraphs>228</Paragraphs>
  <Slides>34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Segoe Script</vt:lpstr>
      <vt:lpstr>Office Theme</vt:lpstr>
      <vt:lpstr>Perspective Projection/ Drawing</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Vanishing Point</vt:lpstr>
      <vt:lpstr>Types of Perspective</vt:lpstr>
      <vt:lpstr>PowerPoint Presentation</vt:lpstr>
      <vt:lpstr>IMPORTANT POINTS ABOUT PERSPECTIVE PROJECTIONS</vt:lpstr>
      <vt:lpstr>Solved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bibek magar</cp:lastModifiedBy>
  <cp:revision>590</cp:revision>
  <dcterms:created xsi:type="dcterms:W3CDTF">2022-06-08T03:31:28Z</dcterms:created>
  <dcterms:modified xsi:type="dcterms:W3CDTF">2024-01-31T04:16:51Z</dcterms:modified>
</cp:coreProperties>
</file>